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2E4778"/>
    <a:srgbClr val="D08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65593-65F7-4BFA-9E49-FCC3CED96FCD}" v="32" dt="2023-09-16T00:21:45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404CE-0CB8-F203-24E2-40083953D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64099B-59E5-8490-ABCD-701506D59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50BE3C-5558-4B94-DDC3-E57ED15CE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D24F-4ED6-47C5-8F89-701771C055AE}" type="datetimeFigureOut">
              <a:rPr lang="es-CO" smtClean="0"/>
              <a:t>2/10/2023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4F4D4-F912-0423-21F9-C9A4886D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695890-0D72-D4F4-BEF6-1E987AE3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ACF-6A9B-4B2B-8F78-2C4B11CB7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155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0A7A1-36A0-7E88-644B-BF1F0F4A0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5F2BE2-6D18-A8E8-6C01-59F185C02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9E84F-AA51-04C7-2EB6-2FA503A15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D24F-4ED6-47C5-8F89-701771C055AE}" type="datetimeFigureOut">
              <a:rPr lang="es-CO" smtClean="0"/>
              <a:t>2/10/2023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C1AE90-E3AE-8A61-1867-4AAA3EDB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F98AD8-B9DF-2B17-78F4-009B48A0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ACF-6A9B-4B2B-8F78-2C4B11CB772F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AAF1A59-6C6B-F16A-D8D9-3DAFF36840AF}"/>
              </a:ext>
            </a:extLst>
          </p:cNvPr>
          <p:cNvGrpSpPr/>
          <p:nvPr userDrawn="1"/>
        </p:nvGrpSpPr>
        <p:grpSpPr>
          <a:xfrm>
            <a:off x="3191" y="6229155"/>
            <a:ext cx="12193200" cy="640800"/>
            <a:chOff x="3191" y="6229155"/>
            <a:chExt cx="12193200" cy="6408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CBF8965-EEAB-010F-2450-B47C26428495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t="6101" r="125" b="6867"/>
            <a:stretch/>
          </p:blipFill>
          <p:spPr>
            <a:xfrm>
              <a:off x="3191" y="6229155"/>
              <a:ext cx="12193200" cy="6408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2EFFA920-4EA5-DB1F-8641-F694CBA9ECC3}"/>
                </a:ext>
              </a:extLst>
            </p:cNvPr>
            <p:cNvSpPr txBox="1"/>
            <p:nvPr/>
          </p:nvSpPr>
          <p:spPr>
            <a:xfrm>
              <a:off x="921394" y="6355750"/>
              <a:ext cx="103601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1" dirty="0">
                  <a:latin typeface="Aharoni" panose="020F0502020204030204" pitchFamily="2" charset="-79"/>
                  <a:cs typeface="Aharoni" panose="020F0502020204030204" pitchFamily="2" charset="-79"/>
                </a:rPr>
                <a:t>CIECT XVIII CONGRESO INTERNACIONAL DE ELECTRONICA, CONTROL Y TELECOMUNICACIONES </a:t>
              </a:r>
              <a:endParaRPr lang="es-CO" dirty="0">
                <a:latin typeface="Aharoni" panose="020F0502020204030204" pitchFamily="2" charset="-79"/>
                <a:cs typeface="Aharoni" panose="020F0502020204030204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0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F4DE9C-DB2C-D34A-C7E2-B3412BE1C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AB4F08-0FF3-7D70-76F3-E33803E57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5D79F0-84D0-0128-3FBE-B6C7A6DB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D24F-4ED6-47C5-8F89-701771C055AE}" type="datetimeFigureOut">
              <a:rPr lang="es-CO" smtClean="0"/>
              <a:t>2/10/2023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76426F-55B4-F227-0A4A-12905FC8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C08095-D18D-8D31-DBA1-EF577A62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ACF-6A9B-4B2B-8F78-2C4B11CB772F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C4BC709-F955-B817-72E1-65D09D6440A3}"/>
              </a:ext>
            </a:extLst>
          </p:cNvPr>
          <p:cNvGrpSpPr/>
          <p:nvPr userDrawn="1"/>
        </p:nvGrpSpPr>
        <p:grpSpPr>
          <a:xfrm>
            <a:off x="3191" y="6229155"/>
            <a:ext cx="12193200" cy="640800"/>
            <a:chOff x="3191" y="6229155"/>
            <a:chExt cx="12193200" cy="6408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86A36FD-5074-91AD-6F6A-6B72275F45FF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t="6101" r="125" b="6867"/>
            <a:stretch/>
          </p:blipFill>
          <p:spPr>
            <a:xfrm>
              <a:off x="3191" y="6229155"/>
              <a:ext cx="12193200" cy="6408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5D0D923-1F46-3ECE-6BA3-1D57D5C7CCB4}"/>
                </a:ext>
              </a:extLst>
            </p:cNvPr>
            <p:cNvSpPr txBox="1"/>
            <p:nvPr/>
          </p:nvSpPr>
          <p:spPr>
            <a:xfrm>
              <a:off x="921394" y="6355750"/>
              <a:ext cx="103601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1" dirty="0">
                  <a:latin typeface="Aharoni" panose="020F0502020204030204" pitchFamily="2" charset="-79"/>
                  <a:cs typeface="Aharoni" panose="020F0502020204030204" pitchFamily="2" charset="-79"/>
                </a:rPr>
                <a:t>CIECT XVIII CONGRESO INTERNACIONAL DE ELECTRONICA, CONTROL Y TELECOMUNICACIONES </a:t>
              </a:r>
              <a:endParaRPr lang="es-CO" dirty="0">
                <a:latin typeface="Aharoni" panose="020F0502020204030204" pitchFamily="2" charset="-79"/>
                <a:cs typeface="Aharoni" panose="020F0502020204030204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151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34296-6A1E-4969-3BBB-243729E7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643AA3-7C15-A91C-2486-89626BF5F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D24F-4ED6-47C5-8F89-701771C055AE}" type="datetimeFigureOut">
              <a:rPr lang="es-CO" smtClean="0"/>
              <a:t>2/10/2023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C722FC-C557-1474-27ED-E7F5590F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30C9FA-4A9A-B14B-8327-EAFDC484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ACF-6A9B-4B2B-8F78-2C4B11CB772F}" type="slidenum">
              <a:rPr lang="es-CO" smtClean="0"/>
              <a:t>‹Nº›</a:t>
            </a:fld>
            <a:endParaRPr lang="es-CO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FAB55CB8-5928-FCC8-52F5-32C52411E083}"/>
              </a:ext>
            </a:extLst>
          </p:cNvPr>
          <p:cNvGrpSpPr/>
          <p:nvPr userDrawn="1"/>
        </p:nvGrpSpPr>
        <p:grpSpPr>
          <a:xfrm>
            <a:off x="3191" y="6229155"/>
            <a:ext cx="12193200" cy="640800"/>
            <a:chOff x="3191" y="6229155"/>
            <a:chExt cx="12193200" cy="64080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16E779E-0E51-73F3-75CE-8F588D6EADFB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t="6101" r="125" b="6867"/>
            <a:stretch/>
          </p:blipFill>
          <p:spPr>
            <a:xfrm>
              <a:off x="3191" y="6229155"/>
              <a:ext cx="12193200" cy="6408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D947A96-14C2-BE00-717F-C7459F1995DD}"/>
                </a:ext>
              </a:extLst>
            </p:cNvPr>
            <p:cNvSpPr txBox="1"/>
            <p:nvPr/>
          </p:nvSpPr>
          <p:spPr>
            <a:xfrm>
              <a:off x="921394" y="6355750"/>
              <a:ext cx="103601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1" dirty="0">
                  <a:latin typeface="Aharoni" panose="020F0502020204030204" pitchFamily="2" charset="-79"/>
                  <a:cs typeface="Aharoni" panose="020F0502020204030204" pitchFamily="2" charset="-79"/>
                </a:rPr>
                <a:t>CIECT XVIII CONGRESO INTERNACIONAL DE ELECTRONICA, CONTROL Y TELECOMUNICACIONES </a:t>
              </a:r>
              <a:endParaRPr lang="es-CO" dirty="0">
                <a:latin typeface="Aharoni" panose="020F0502020204030204" pitchFamily="2" charset="-79"/>
                <a:cs typeface="Aharoni" panose="020F0502020204030204" pitchFamily="2" charset="-79"/>
              </a:endParaRPr>
            </a:p>
          </p:txBody>
        </p:sp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20811B2-C482-327E-9F20-267D1C2D22EC}"/>
              </a:ext>
            </a:extLst>
          </p:cNvPr>
          <p:cNvSpPr txBox="1">
            <a:spLocks/>
          </p:cNvSpPr>
          <p:nvPr userDrawn="1"/>
        </p:nvSpPr>
        <p:spPr>
          <a:xfrm>
            <a:off x="939469" y="1808969"/>
            <a:ext cx="9360000" cy="3685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latin typeface="Amasis MT Pro" panose="02040504050005020304" pitchFamily="18" charset="0"/>
              </a:rPr>
              <a:t>Haga clic para modificar</a:t>
            </a:r>
            <a:endParaRPr lang="es-CO" sz="18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0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29FB6-AE3B-9680-84D2-DC02191C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8F7A66-0EEF-6176-4119-0652841B1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782CFF-1C9E-B75A-01AE-F79FDB92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D24F-4ED6-47C5-8F89-701771C055AE}" type="datetimeFigureOut">
              <a:rPr lang="es-CO" smtClean="0"/>
              <a:t>2/10/2023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F02038-B01B-D47E-84CF-0B7EBF26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FCD93-A309-6A4B-1969-91FDF8F5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ACF-6A9B-4B2B-8F78-2C4B11CB772F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5ACA0AF-39D4-AE51-640D-B1DC0EF015FE}"/>
              </a:ext>
            </a:extLst>
          </p:cNvPr>
          <p:cNvGrpSpPr/>
          <p:nvPr userDrawn="1"/>
        </p:nvGrpSpPr>
        <p:grpSpPr>
          <a:xfrm>
            <a:off x="3191" y="6229155"/>
            <a:ext cx="12193200" cy="640800"/>
            <a:chOff x="3191" y="6229155"/>
            <a:chExt cx="12193200" cy="6408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0B8A9F0-A65F-23AA-A8BC-55B61454F6D2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t="6101" r="125" b="6867"/>
            <a:stretch/>
          </p:blipFill>
          <p:spPr>
            <a:xfrm>
              <a:off x="3191" y="6229155"/>
              <a:ext cx="12193200" cy="6408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5B3901E-72BE-96F5-B780-6B60EAC0B698}"/>
                </a:ext>
              </a:extLst>
            </p:cNvPr>
            <p:cNvSpPr txBox="1"/>
            <p:nvPr/>
          </p:nvSpPr>
          <p:spPr>
            <a:xfrm>
              <a:off x="921394" y="6355750"/>
              <a:ext cx="103601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1" dirty="0">
                  <a:latin typeface="Aharoni" panose="020F0502020204030204" pitchFamily="2" charset="-79"/>
                  <a:cs typeface="Aharoni" panose="020F0502020204030204" pitchFamily="2" charset="-79"/>
                </a:rPr>
                <a:t>CIECT XVIII CONGRESO INTERNACIONAL DE ELECTRONICA, CONTROL Y TELECOMUNICACIONES </a:t>
              </a:r>
              <a:endParaRPr lang="es-CO" dirty="0">
                <a:latin typeface="Aharoni" panose="020F0502020204030204" pitchFamily="2" charset="-79"/>
                <a:cs typeface="Aharoni" panose="020F0502020204030204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10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821A3-3F66-78E4-191C-5E0A3982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466243-A7C4-3F30-7DFD-793A6F814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E142F3-9C43-C28F-5D7B-74A76D0FF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6DF0A9-A564-7BB6-3FA6-9153EEB8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D24F-4ED6-47C5-8F89-701771C055AE}" type="datetimeFigureOut">
              <a:rPr lang="es-CO" smtClean="0"/>
              <a:t>2/10/2023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29250A-2734-DE9E-1B79-F6B2B793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C11EDF-E565-9688-7A95-6B83B2F2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ACF-6A9B-4B2B-8F78-2C4B11CB772F}" type="slidenum">
              <a:rPr lang="es-CO" smtClean="0"/>
              <a:t>‹Nº›</a:t>
            </a:fld>
            <a:endParaRPr lang="es-CO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0AF40A0-165D-340F-8BFB-DE5141EAB3C5}"/>
              </a:ext>
            </a:extLst>
          </p:cNvPr>
          <p:cNvGrpSpPr/>
          <p:nvPr userDrawn="1"/>
        </p:nvGrpSpPr>
        <p:grpSpPr>
          <a:xfrm>
            <a:off x="3191" y="6229155"/>
            <a:ext cx="12193200" cy="640800"/>
            <a:chOff x="3191" y="6229155"/>
            <a:chExt cx="12193200" cy="6408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D44AF306-0101-D96D-345C-653458507448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t="6101" r="125" b="6867"/>
            <a:stretch/>
          </p:blipFill>
          <p:spPr>
            <a:xfrm>
              <a:off x="3191" y="6229155"/>
              <a:ext cx="12193200" cy="640800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1FF8896F-E10F-E2DA-FDF1-E72F43AD5292}"/>
                </a:ext>
              </a:extLst>
            </p:cNvPr>
            <p:cNvSpPr txBox="1"/>
            <p:nvPr/>
          </p:nvSpPr>
          <p:spPr>
            <a:xfrm>
              <a:off x="921394" y="6355750"/>
              <a:ext cx="103601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1" dirty="0">
                  <a:latin typeface="Aharoni" panose="020F0502020204030204" pitchFamily="2" charset="-79"/>
                  <a:cs typeface="Aharoni" panose="020F0502020204030204" pitchFamily="2" charset="-79"/>
                </a:rPr>
                <a:t>CIECT XVIII CONGRESO INTERNACIONAL DE ELECTRONICA, CONTROL Y TELECOMUNICACIONES </a:t>
              </a:r>
              <a:endParaRPr lang="es-CO" dirty="0">
                <a:latin typeface="Aharoni" panose="020F0502020204030204" pitchFamily="2" charset="-79"/>
                <a:cs typeface="Aharoni" panose="020F0502020204030204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04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801E4-71FE-31ED-DFCA-22710F0C5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1A1B46-E557-F100-E76C-0F46BF01E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46C4BA-A56D-F66C-143A-4B0370A0E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9C450E-77F7-6802-B96C-84F73C16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606E4-633B-A031-981A-F8EC2E832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26B74D-5B92-46B4-BFFF-9A2000A7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D24F-4ED6-47C5-8F89-701771C055AE}" type="datetimeFigureOut">
              <a:rPr lang="es-CO" smtClean="0"/>
              <a:t>2/10/2023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4147BB-1BB4-507B-7559-BAD93971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2521DB-D90E-5558-E714-E609C45B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ACF-6A9B-4B2B-8F78-2C4B11CB772F}" type="slidenum">
              <a:rPr lang="es-CO" smtClean="0"/>
              <a:t>‹Nº›</a:t>
            </a:fld>
            <a:endParaRPr lang="es-CO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E886A6A-D681-50C5-57B0-E31357B0B610}"/>
              </a:ext>
            </a:extLst>
          </p:cNvPr>
          <p:cNvGrpSpPr/>
          <p:nvPr userDrawn="1"/>
        </p:nvGrpSpPr>
        <p:grpSpPr>
          <a:xfrm>
            <a:off x="3191" y="6229155"/>
            <a:ext cx="12193200" cy="640800"/>
            <a:chOff x="3191" y="6229155"/>
            <a:chExt cx="12193200" cy="64080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1E4A3FE-AED7-20AF-F284-B59380C7D12A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t="6101" r="125" b="6867"/>
            <a:stretch/>
          </p:blipFill>
          <p:spPr>
            <a:xfrm>
              <a:off x="3191" y="6229155"/>
              <a:ext cx="12193200" cy="640800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7CDE4801-235D-091C-1395-C7266772B05D}"/>
                </a:ext>
              </a:extLst>
            </p:cNvPr>
            <p:cNvSpPr txBox="1"/>
            <p:nvPr/>
          </p:nvSpPr>
          <p:spPr>
            <a:xfrm>
              <a:off x="921394" y="6355750"/>
              <a:ext cx="103601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1" dirty="0">
                  <a:latin typeface="Aharoni" panose="020F0502020204030204" pitchFamily="2" charset="-79"/>
                  <a:cs typeface="Aharoni" panose="020F0502020204030204" pitchFamily="2" charset="-79"/>
                </a:rPr>
                <a:t>CIECT XVIII CONGRESO INTERNACIONAL DE ELECTRONICA, CONTROL Y TELECOMUNICACIONES </a:t>
              </a:r>
              <a:endParaRPr lang="es-CO" dirty="0">
                <a:latin typeface="Aharoni" panose="020F0502020204030204" pitchFamily="2" charset="-79"/>
                <a:cs typeface="Aharoni" panose="020F0502020204030204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92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783B9-D8B4-FD17-D884-4D72F383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0953D7-8864-EB91-73CC-DEE0E2F8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D24F-4ED6-47C5-8F89-701771C055AE}" type="datetimeFigureOut">
              <a:rPr lang="es-CO" smtClean="0"/>
              <a:t>2/10/2023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807C40-723D-DCDF-417C-3C048264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48B170-B72B-063A-4F17-ED42871D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ACF-6A9B-4B2B-8F78-2C4B11CB772F}" type="slidenum">
              <a:rPr lang="es-CO" smtClean="0"/>
              <a:t>‹Nº›</a:t>
            </a:fld>
            <a:endParaRPr lang="es-CO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E067301-7BA1-BD5A-1FD4-6477D8E6E6D6}"/>
              </a:ext>
            </a:extLst>
          </p:cNvPr>
          <p:cNvGrpSpPr/>
          <p:nvPr userDrawn="1"/>
        </p:nvGrpSpPr>
        <p:grpSpPr>
          <a:xfrm>
            <a:off x="3191" y="6229155"/>
            <a:ext cx="12193200" cy="640800"/>
            <a:chOff x="3191" y="6229155"/>
            <a:chExt cx="12193200" cy="6408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E7100397-E66B-5871-7B3C-2B3DCC6998CF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t="6101" r="125" b="6867"/>
            <a:stretch/>
          </p:blipFill>
          <p:spPr>
            <a:xfrm>
              <a:off x="3191" y="6229155"/>
              <a:ext cx="12193200" cy="640800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F027CAE4-ECB5-73FF-4B4E-8BDFBC377EFA}"/>
                </a:ext>
              </a:extLst>
            </p:cNvPr>
            <p:cNvSpPr txBox="1"/>
            <p:nvPr/>
          </p:nvSpPr>
          <p:spPr>
            <a:xfrm>
              <a:off x="921394" y="6355750"/>
              <a:ext cx="103601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1" dirty="0">
                  <a:latin typeface="Aharoni" panose="020F0502020204030204" pitchFamily="2" charset="-79"/>
                  <a:cs typeface="Aharoni" panose="020F0502020204030204" pitchFamily="2" charset="-79"/>
                </a:rPr>
                <a:t>CIECT XVIII CONGRESO INTERNACIONAL DE ELECTRONICA, CONTROL Y TELECOMUNICACIONES </a:t>
              </a:r>
              <a:endParaRPr lang="es-CO" dirty="0">
                <a:latin typeface="Aharoni" panose="020F0502020204030204" pitchFamily="2" charset="-79"/>
                <a:cs typeface="Aharoni" panose="020F0502020204030204" pitchFamily="2" charset="-79"/>
              </a:endParaRPr>
            </a:p>
          </p:txBody>
        </p:sp>
      </p:grp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63709E7-D526-C8E9-FB5D-8FF657021465}"/>
              </a:ext>
            </a:extLst>
          </p:cNvPr>
          <p:cNvSpPr txBox="1">
            <a:spLocks/>
          </p:cNvSpPr>
          <p:nvPr userDrawn="1"/>
        </p:nvSpPr>
        <p:spPr>
          <a:xfrm>
            <a:off x="939469" y="1808969"/>
            <a:ext cx="9360000" cy="3685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latin typeface="Amasis MT Pro" panose="02040504050005020304" pitchFamily="18" charset="0"/>
              </a:rPr>
              <a:t>Haga clic para modificar</a:t>
            </a:r>
            <a:endParaRPr lang="es-CO" sz="18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F393B38-1D88-E8B3-B553-739A3BEC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D24F-4ED6-47C5-8F89-701771C055AE}" type="datetimeFigureOut">
              <a:rPr lang="es-CO" smtClean="0"/>
              <a:t>2/10/2023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1CC261F-7EDB-9E4E-671E-B77C20AA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2F5B02-D67C-4900-72BE-2A727009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ACF-6A9B-4B2B-8F78-2C4B11CB772F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BA64348-29BE-9FC9-D653-08B1408FFC62}"/>
              </a:ext>
            </a:extLst>
          </p:cNvPr>
          <p:cNvGrpSpPr/>
          <p:nvPr userDrawn="1"/>
        </p:nvGrpSpPr>
        <p:grpSpPr>
          <a:xfrm>
            <a:off x="3191" y="6229155"/>
            <a:ext cx="12193200" cy="640800"/>
            <a:chOff x="3191" y="6229155"/>
            <a:chExt cx="12193200" cy="6408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0E0A81A-40B9-9F38-7F8D-3DAC822D37A9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t="6101" r="125" b="6867"/>
            <a:stretch/>
          </p:blipFill>
          <p:spPr>
            <a:xfrm>
              <a:off x="3191" y="6229155"/>
              <a:ext cx="12193200" cy="6408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6EEAE565-0B1E-B7B8-255A-B6ADC163ACDC}"/>
                </a:ext>
              </a:extLst>
            </p:cNvPr>
            <p:cNvSpPr txBox="1"/>
            <p:nvPr/>
          </p:nvSpPr>
          <p:spPr>
            <a:xfrm>
              <a:off x="921394" y="6355750"/>
              <a:ext cx="103601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1" dirty="0">
                  <a:latin typeface="Aharoni" panose="020F0502020204030204" pitchFamily="2" charset="-79"/>
                  <a:cs typeface="Aharoni" panose="020F0502020204030204" pitchFamily="2" charset="-79"/>
                </a:rPr>
                <a:t>CIECT XVIII CONGRESO INTERNACIONAL DE ELECTRONICA, CONTROL Y TELECOMUNICACIONES </a:t>
              </a:r>
              <a:endParaRPr lang="es-CO" dirty="0">
                <a:latin typeface="Aharoni" panose="020F0502020204030204" pitchFamily="2" charset="-79"/>
                <a:cs typeface="Aharoni" panose="020F0502020204030204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830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E1D7B-1578-7B17-B4CB-0246561F8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97074C-013E-8C3A-D0E2-A77FCCC54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53384E-A295-E357-BA31-011C55589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60F7EB-3759-7990-2B8A-04DC1FAD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D24F-4ED6-47C5-8F89-701771C055AE}" type="datetimeFigureOut">
              <a:rPr lang="es-CO" smtClean="0"/>
              <a:t>2/10/2023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52098D-F4A6-35A9-3838-F0B19E8D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607C74-F9D7-9084-3760-19830E50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ACF-6A9B-4B2B-8F78-2C4B11CB772F}" type="slidenum">
              <a:rPr lang="es-CO" smtClean="0"/>
              <a:t>‹Nº›</a:t>
            </a:fld>
            <a:endParaRPr lang="es-CO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368EFA4-8E8F-414B-01ED-6D7710FAD765}"/>
              </a:ext>
            </a:extLst>
          </p:cNvPr>
          <p:cNvGrpSpPr/>
          <p:nvPr userDrawn="1"/>
        </p:nvGrpSpPr>
        <p:grpSpPr>
          <a:xfrm>
            <a:off x="3191" y="6229155"/>
            <a:ext cx="12193200" cy="640800"/>
            <a:chOff x="3191" y="6229155"/>
            <a:chExt cx="12193200" cy="6408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886FD5A-F946-4D3D-F069-0EB693E8CC75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t="6101" r="125" b="6867"/>
            <a:stretch/>
          </p:blipFill>
          <p:spPr>
            <a:xfrm>
              <a:off x="3191" y="6229155"/>
              <a:ext cx="12193200" cy="640800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94AA855-BD22-21F7-0868-F0338E835069}"/>
                </a:ext>
              </a:extLst>
            </p:cNvPr>
            <p:cNvSpPr txBox="1"/>
            <p:nvPr/>
          </p:nvSpPr>
          <p:spPr>
            <a:xfrm>
              <a:off x="921394" y="6355750"/>
              <a:ext cx="103601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1" dirty="0">
                  <a:latin typeface="Aharoni" panose="020F0502020204030204" pitchFamily="2" charset="-79"/>
                  <a:cs typeface="Aharoni" panose="020F0502020204030204" pitchFamily="2" charset="-79"/>
                </a:rPr>
                <a:t>CIECT XVIII CONGRESO INTERNACIONAL DE ELECTRONICA, CONTROL Y TELECOMUNICACIONES </a:t>
              </a:r>
              <a:endParaRPr lang="es-CO" dirty="0">
                <a:latin typeface="Aharoni" panose="020F0502020204030204" pitchFamily="2" charset="-79"/>
                <a:cs typeface="Aharoni" panose="020F0502020204030204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35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2166D-9586-A027-825A-BC3BB655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B76FAC-1DAF-57C7-B505-DB728D1C2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422655-391E-D5E3-1D2C-3D79A42AE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5D727B-4FF4-DA7B-D570-FB77D0C48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D24F-4ED6-47C5-8F89-701771C055AE}" type="datetimeFigureOut">
              <a:rPr lang="es-CO" smtClean="0"/>
              <a:t>2/10/2023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991871-CE56-FA2F-6F5A-3B734B6B9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3ABF37-2CB5-E4C0-B54A-A2220BB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BACF-6A9B-4B2B-8F78-2C4B11CB772F}" type="slidenum">
              <a:rPr lang="es-CO" smtClean="0"/>
              <a:t>‹Nº›</a:t>
            </a:fld>
            <a:endParaRPr lang="es-CO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90F0D11-78BA-CB7E-2F4A-908A278B154D}"/>
              </a:ext>
            </a:extLst>
          </p:cNvPr>
          <p:cNvGrpSpPr/>
          <p:nvPr userDrawn="1"/>
        </p:nvGrpSpPr>
        <p:grpSpPr>
          <a:xfrm>
            <a:off x="3191" y="6229155"/>
            <a:ext cx="12193200" cy="640800"/>
            <a:chOff x="3191" y="6229155"/>
            <a:chExt cx="12193200" cy="6408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ADE962B-0181-0F88-0FBE-FF14742C76C6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t="6101" r="125" b="6867"/>
            <a:stretch/>
          </p:blipFill>
          <p:spPr>
            <a:xfrm>
              <a:off x="3191" y="6229155"/>
              <a:ext cx="12193200" cy="640800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A166596B-B3D4-CA45-5E38-0E09505E2DDE}"/>
                </a:ext>
              </a:extLst>
            </p:cNvPr>
            <p:cNvSpPr txBox="1"/>
            <p:nvPr/>
          </p:nvSpPr>
          <p:spPr>
            <a:xfrm>
              <a:off x="921394" y="6355750"/>
              <a:ext cx="103601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1" dirty="0">
                  <a:latin typeface="Aharoni" panose="020F0502020204030204" pitchFamily="2" charset="-79"/>
                  <a:cs typeface="Aharoni" panose="020F0502020204030204" pitchFamily="2" charset="-79"/>
                </a:rPr>
                <a:t>CIECT XVIII CONGRESO INTERNACIONAL DE ELECTRONICA, CONTROL Y TELECOMUNICACIONES </a:t>
              </a:r>
              <a:endParaRPr lang="es-CO" dirty="0">
                <a:latin typeface="Aharoni" panose="020F0502020204030204" pitchFamily="2" charset="-79"/>
                <a:cs typeface="Aharoni" panose="020F0502020204030204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68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296549-BF5F-3AB7-C5A7-E16826123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812"/>
            <a:ext cx="936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72A295-32F1-2246-1D17-469F310B2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FD24F-4ED6-47C5-8F89-701771C055AE}" type="datetimeFigureOut">
              <a:rPr lang="es-CO" smtClean="0"/>
              <a:t>2/10/2023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A4A657-2AA2-F1C4-3B87-35F9B0500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605F9F-48CC-4F49-AC0D-06BA9DEC1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9BACF-6A9B-4B2B-8F78-2C4B11CB772F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B49AEB5-4B03-78A3-8A9C-F8FFC70D4CBD}"/>
              </a:ext>
            </a:extLst>
          </p:cNvPr>
          <p:cNvGrpSpPr/>
          <p:nvPr userDrawn="1"/>
        </p:nvGrpSpPr>
        <p:grpSpPr>
          <a:xfrm>
            <a:off x="3191" y="6229155"/>
            <a:ext cx="12193200" cy="640800"/>
            <a:chOff x="3191" y="6229155"/>
            <a:chExt cx="12193200" cy="6408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05A537B-E473-AD3E-C0BC-30865D2D221C}"/>
                </a:ext>
              </a:extLst>
            </p:cNvPr>
            <p:cNvPicPr>
              <a:picLocks/>
            </p:cNvPicPr>
            <p:nvPr/>
          </p:nvPicPr>
          <p:blipFill rotWithShape="1">
            <a:blip r:embed="rId13"/>
            <a:srcRect t="6101" r="125" b="6867"/>
            <a:stretch/>
          </p:blipFill>
          <p:spPr>
            <a:xfrm>
              <a:off x="3191" y="6229155"/>
              <a:ext cx="12193200" cy="6408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27A940D9-E0FB-3F3A-FD4B-76EF4FFE7AB0}"/>
                </a:ext>
              </a:extLst>
            </p:cNvPr>
            <p:cNvSpPr txBox="1"/>
            <p:nvPr/>
          </p:nvSpPr>
          <p:spPr>
            <a:xfrm>
              <a:off x="921394" y="6355750"/>
              <a:ext cx="103601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1" dirty="0">
                  <a:latin typeface="Aharoni" panose="020F0502020204030204" pitchFamily="2" charset="-79"/>
                  <a:cs typeface="Aharoni" panose="020F0502020204030204" pitchFamily="2" charset="-79"/>
                </a:rPr>
                <a:t>CIECT XVIII CONGRESO INTERNACIONAL DE ELECTRONICA, CONTROL Y TELECOMUNICACIONES </a:t>
              </a:r>
              <a:endParaRPr lang="es-CO" dirty="0">
                <a:latin typeface="Aharoni" panose="020F0502020204030204" pitchFamily="2" charset="-79"/>
                <a:cs typeface="Aharoni" panose="020F0502020204030204" pitchFamily="2" charset="-79"/>
              </a:endParaRPr>
            </a:p>
          </p:txBody>
        </p:sp>
      </p:grpSp>
      <p:pic>
        <p:nvPicPr>
          <p:cNvPr id="10" name="Google Shape;86;p14">
            <a:extLst>
              <a:ext uri="{FF2B5EF4-FFF2-40B4-BE49-F238E27FC236}">
                <a16:creationId xmlns:a16="http://schemas.microsoft.com/office/drawing/2014/main" id="{35E03BFF-1A12-F368-DCA8-32A4EE775683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14">
            <a:alphaModFix/>
            <a:duotone>
              <a:prstClr val="black"/>
              <a:srgbClr val="DE6A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flipH="1" flipV="1">
            <a:off x="10424203" y="-3"/>
            <a:ext cx="1767793" cy="2962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13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404040"/>
          </a:solidFill>
          <a:latin typeface="Amasis MT Pro" panose="020405040500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>
            <a:extLst>
              <a:ext uri="{FF2B5EF4-FFF2-40B4-BE49-F238E27FC236}">
                <a16:creationId xmlns:a16="http://schemas.microsoft.com/office/drawing/2014/main" id="{707C06E3-5671-63B8-A0C5-A6BC42EF79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85875" y="1678767"/>
            <a:ext cx="96202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</a:rPr>
              <a:t>CIECT XVIII CONGRESO INTERNACIONAL DE ELECTRÓNICA, CONTROL Y TELECOMUNICACIONES.          </a:t>
            </a:r>
          </a:p>
          <a:p>
            <a:pPr algn="ctr"/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</a:rPr>
              <a:t>SOMIXXXVII-CONGRESO DE INSTRUMENTACION.</a:t>
            </a:r>
          </a:p>
          <a:p>
            <a:pPr algn="ctr"/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</a:rPr>
              <a:t>3ER CONGRESO IBEROAMERICANO  DE INSTRUMENTACION </a:t>
            </a:r>
          </a:p>
          <a:p>
            <a:pPr algn="ctr"/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</a:rPr>
              <a:t>Y CIENCIAS APLICADAS.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B52B687-458F-5F2E-9F5A-42171A4F8A31}"/>
              </a:ext>
            </a:extLst>
          </p:cNvPr>
          <p:cNvSpPr txBox="1"/>
          <p:nvPr/>
        </p:nvSpPr>
        <p:spPr>
          <a:xfrm>
            <a:off x="4377072" y="3276856"/>
            <a:ext cx="3445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</a:rPr>
              <a:t>Título de la ponencia </a:t>
            </a:r>
            <a:endParaRPr lang="es-CO" sz="3600" b="1" dirty="0">
              <a:solidFill>
                <a:schemeClr val="tx1">
                  <a:lumMod val="75000"/>
                  <a:lumOff val="25000"/>
                </a:schemeClr>
              </a:solidFill>
              <a:latin typeface="Amasis MT Pro" panose="02040504050005020304" pitchFamily="18" charset="0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21AB2B97-8B3B-CE55-56C6-3B22DFC8C5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0" b="95455" l="8057" r="89100">
                        <a14:foregroundMark x1="54502" y1="6061" x2="54502" y2="6061"/>
                        <a14:foregroundMark x1="8057" y1="42929" x2="8057" y2="42929"/>
                        <a14:foregroundMark x1="44550" y1="90404" x2="44550" y2="90404"/>
                        <a14:foregroundMark x1="37441" y1="47475" x2="37441" y2="47475"/>
                        <a14:foregroundMark x1="40758" y1="46465" x2="40758" y2="46465"/>
                        <a14:foregroundMark x1="72512" y1="46970" x2="72512" y2="46970"/>
                        <a14:foregroundMark x1="80569" y1="46970" x2="82464" y2="47475"/>
                        <a14:foregroundMark x1="87678" y1="47980" x2="87678" y2="47980"/>
                        <a14:foregroundMark x1="49763" y1="2525" x2="49763" y2="2525"/>
                        <a14:foregroundMark x1="42180" y1="2525" x2="42180" y2="2525"/>
                        <a14:foregroundMark x1="56872" y1="2525" x2="56872" y2="2525"/>
                        <a14:foregroundMark x1="45972" y1="95455" x2="46919" y2="949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7376" y="326280"/>
            <a:ext cx="1442931" cy="1354031"/>
          </a:xfrm>
          <a:prstGeom prst="rect">
            <a:avLst/>
          </a:prstGeom>
        </p:spPr>
      </p:pic>
      <p:pic>
        <p:nvPicPr>
          <p:cNvPr id="1038" name="Picture 14" descr="Inicio | Universidad Distrital Francisco José de Caldas">
            <a:extLst>
              <a:ext uri="{FF2B5EF4-FFF2-40B4-BE49-F238E27FC236}">
                <a16:creationId xmlns:a16="http://schemas.microsoft.com/office/drawing/2014/main" id="{03A02988-7740-29A3-83F3-C49FDFC68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012" y="4753176"/>
            <a:ext cx="2523883" cy="79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Imagen 1043">
            <a:extLst>
              <a:ext uri="{FF2B5EF4-FFF2-40B4-BE49-F238E27FC236}">
                <a16:creationId xmlns:a16="http://schemas.microsoft.com/office/drawing/2014/main" id="{FD1B279F-6B04-FE8E-F62C-D8B09222AD4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/>
          <a:srcRect t="6101" r="125" b="6867"/>
          <a:stretch/>
        </p:blipFill>
        <p:spPr>
          <a:xfrm>
            <a:off x="3191" y="6229155"/>
            <a:ext cx="12193200" cy="640800"/>
          </a:xfrm>
          <a:prstGeom prst="rect">
            <a:avLst/>
          </a:prstGeom>
        </p:spPr>
      </p:pic>
      <p:pic>
        <p:nvPicPr>
          <p:cNvPr id="1056" name="Picture 32" descr="Universidad Distrital Francisco José de Caldas | TransMigrARTS">
            <a:extLst>
              <a:ext uri="{FF2B5EF4-FFF2-40B4-BE49-F238E27FC236}">
                <a16:creationId xmlns:a16="http://schemas.microsoft.com/office/drawing/2014/main" id="{6721BD38-DB8E-60DB-8B52-7C34380026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9" y="6304483"/>
            <a:ext cx="494669" cy="49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CuadroTexto 1056">
            <a:extLst>
              <a:ext uri="{FF2B5EF4-FFF2-40B4-BE49-F238E27FC236}">
                <a16:creationId xmlns:a16="http://schemas.microsoft.com/office/drawing/2014/main" id="{BD6F6755-D5B3-C224-E52F-830EBC9586B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77836" y="6395666"/>
            <a:ext cx="2201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latin typeface="Amasis MT Pro" panose="02040504050005020304" pitchFamily="18" charset="0"/>
              </a:rPr>
              <a:t>www.udistrital.edu.co</a:t>
            </a:r>
          </a:p>
        </p:txBody>
      </p:sp>
      <p:pic>
        <p:nvPicPr>
          <p:cNvPr id="1060" name="Picture 36" descr="ICAT | Descargas">
            <a:extLst>
              <a:ext uri="{FF2B5EF4-FFF2-40B4-BE49-F238E27FC236}">
                <a16:creationId xmlns:a16="http://schemas.microsoft.com/office/drawing/2014/main" id="{906C3160-D731-D4A2-394B-00AC3EC81A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r="17068"/>
          <a:stretch/>
        </p:blipFill>
        <p:spPr bwMode="auto">
          <a:xfrm>
            <a:off x="7269051" y="4789429"/>
            <a:ext cx="710450" cy="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3" name="CuadroTexto 1072">
            <a:extLst>
              <a:ext uri="{FF2B5EF4-FFF2-40B4-BE49-F238E27FC236}">
                <a16:creationId xmlns:a16="http://schemas.microsoft.com/office/drawing/2014/main" id="{9CCD7292-0718-73CC-6DC5-21CABA7099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68504" y="6386074"/>
            <a:ext cx="19470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latin typeface="Amasis MT Pro" panose="02040504050005020304" pitchFamily="18" charset="0"/>
              </a:rPr>
              <a:t>https://www.unam.mx</a:t>
            </a:r>
          </a:p>
        </p:txBody>
      </p:sp>
      <p:pic>
        <p:nvPicPr>
          <p:cNvPr id="1074" name="Imagen 1073">
            <a:extLst>
              <a:ext uri="{FF2B5EF4-FFF2-40B4-BE49-F238E27FC236}">
                <a16:creationId xmlns:a16="http://schemas.microsoft.com/office/drawing/2014/main" id="{B08E78BA-AC39-476B-BB1A-CE1CD510AF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8027" y="6363576"/>
            <a:ext cx="381601" cy="370500"/>
          </a:xfrm>
          <a:prstGeom prst="rect">
            <a:avLst/>
          </a:prstGeom>
        </p:spPr>
      </p:pic>
      <p:pic>
        <p:nvPicPr>
          <p:cNvPr id="1075" name="Picture 36" descr="ICAT | Descargas">
            <a:extLst>
              <a:ext uri="{FF2B5EF4-FFF2-40B4-BE49-F238E27FC236}">
                <a16:creationId xmlns:a16="http://schemas.microsoft.com/office/drawing/2014/main" id="{D8C246B1-8A20-2ACF-3B37-8EC33ACD5D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r="17068"/>
          <a:stretch/>
        </p:blipFill>
        <p:spPr bwMode="auto">
          <a:xfrm>
            <a:off x="6129668" y="6320869"/>
            <a:ext cx="371198" cy="4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0" descr="Universidad Nacional Autónoma de México - Wikipedia, la enciclopedia libre">
            <a:extLst>
              <a:ext uri="{FF2B5EF4-FFF2-40B4-BE49-F238E27FC236}">
                <a16:creationId xmlns:a16="http://schemas.microsoft.com/office/drawing/2014/main" id="{63A8E076-BA5B-CC57-8691-95AF2C13C1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06" y="4826406"/>
            <a:ext cx="710450" cy="79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Imagen 1080">
            <a:extLst>
              <a:ext uri="{FF2B5EF4-FFF2-40B4-BE49-F238E27FC236}">
                <a16:creationId xmlns:a16="http://schemas.microsoft.com/office/drawing/2014/main" id="{CF7E3B24-C174-9C0A-27AF-168B265D92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628" y="6366849"/>
            <a:ext cx="371199" cy="371199"/>
          </a:xfrm>
          <a:prstGeom prst="rect">
            <a:avLst/>
          </a:prstGeom>
        </p:spPr>
      </p:pic>
      <p:sp>
        <p:nvSpPr>
          <p:cNvPr id="1083" name="CuadroTexto 1082">
            <a:extLst>
              <a:ext uri="{FF2B5EF4-FFF2-40B4-BE49-F238E27FC236}">
                <a16:creationId xmlns:a16="http://schemas.microsoft.com/office/drawing/2014/main" id="{49BDBB4D-E00F-94D6-E590-8CC496092A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45401" y="6394938"/>
            <a:ext cx="22501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latin typeface="Amasis MT Pro" panose="02040504050005020304" pitchFamily="18" charset="0"/>
              </a:rPr>
              <a:t>https://www.icat.unam.mx</a:t>
            </a:r>
          </a:p>
        </p:txBody>
      </p:sp>
      <p:sp>
        <p:nvSpPr>
          <p:cNvPr id="1084" name="CuadroTexto 1083">
            <a:extLst>
              <a:ext uri="{FF2B5EF4-FFF2-40B4-BE49-F238E27FC236}">
                <a16:creationId xmlns:a16="http://schemas.microsoft.com/office/drawing/2014/main" id="{ECC9BBC2-97E3-DFB9-BFAC-08952891D76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95872" y="6390875"/>
            <a:ext cx="249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Amasis MT Pro" panose="02040504050005020304" pitchFamily="18" charset="0"/>
              </a:rPr>
              <a:t>https://rita.udistrital.edu.co</a:t>
            </a:r>
          </a:p>
        </p:txBody>
      </p:sp>
      <p:sp>
        <p:nvSpPr>
          <p:cNvPr id="1085" name="Rectángulo: esquinas redondeadas 1084">
            <a:extLst>
              <a:ext uri="{FF2B5EF4-FFF2-40B4-BE49-F238E27FC236}">
                <a16:creationId xmlns:a16="http://schemas.microsoft.com/office/drawing/2014/main" id="{D1973D71-CB41-7649-76C5-F29FDC83652A}"/>
              </a:ext>
            </a:extLst>
          </p:cNvPr>
          <p:cNvSpPr/>
          <p:nvPr/>
        </p:nvSpPr>
        <p:spPr>
          <a:xfrm>
            <a:off x="3261003" y="3783116"/>
            <a:ext cx="5655153" cy="609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" panose="02040504050005020304" pitchFamily="18" charset="0"/>
              </a:rPr>
              <a:t>Autor - Autores</a:t>
            </a:r>
            <a:endParaRPr lang="es-CO" sz="1600" b="1" dirty="0">
              <a:solidFill>
                <a:schemeClr val="tx1">
                  <a:lumMod val="75000"/>
                  <a:lumOff val="25000"/>
                </a:schemeClr>
              </a:solidFill>
              <a:latin typeface="Amasis MT Pro" panose="02040504050005020304" pitchFamily="18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240C749-218B-D122-A5E3-61E59132EA9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7004" y="0"/>
            <a:ext cx="12199005" cy="6531720"/>
            <a:chOff x="-5258" y="-165006"/>
            <a:chExt cx="9149259" cy="5243979"/>
          </a:xfrm>
        </p:grpSpPr>
        <p:pic>
          <p:nvPicPr>
            <p:cNvPr id="9" name="Google Shape;289;p50">
              <a:extLst>
                <a:ext uri="{FF2B5EF4-FFF2-40B4-BE49-F238E27FC236}">
                  <a16:creationId xmlns:a16="http://schemas.microsoft.com/office/drawing/2014/main" id="{B33EA1C2-C603-2674-AE49-3939D818574F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1">
              <a:duotone>
                <a:prstClr val="black"/>
                <a:srgbClr val="FF920D">
                  <a:tint val="45000"/>
                  <a:satMod val="400000"/>
                </a:srgb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 l="42373" t="6053" r="-1"/>
            <a:stretch/>
          </p:blipFill>
          <p:spPr>
            <a:xfrm flipH="1">
              <a:off x="6324595" y="0"/>
              <a:ext cx="2819406" cy="5078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89;p50">
              <a:extLst>
                <a:ext uri="{FF2B5EF4-FFF2-40B4-BE49-F238E27FC236}">
                  <a16:creationId xmlns:a16="http://schemas.microsoft.com/office/drawing/2014/main" id="{36E5CC23-5DC9-CAA2-B205-20C1793FD025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1">
              <a:duotone>
                <a:prstClr val="black"/>
                <a:srgbClr val="FF920D">
                  <a:tint val="45000"/>
                  <a:satMod val="400000"/>
                </a:srgb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 l="42348" t="2980" b="1880"/>
            <a:stretch/>
          </p:blipFill>
          <p:spPr>
            <a:xfrm>
              <a:off x="-5258" y="-165006"/>
              <a:ext cx="2820608" cy="51435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0" name="Imagen 1079">
            <a:extLst>
              <a:ext uri="{FF2B5EF4-FFF2-40B4-BE49-F238E27FC236}">
                <a16:creationId xmlns:a16="http://schemas.microsoft.com/office/drawing/2014/main" id="{72E4DD12-AE27-A6D5-9E56-7CC71A1C52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5274" y="4826406"/>
            <a:ext cx="798633" cy="7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6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E0B5F1-5A58-3FEB-02D0-5FAC2B6A5B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1394" y="1490793"/>
            <a:ext cx="9413231" cy="405275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CO" sz="1800" dirty="0">
              <a:latin typeface="Amasis MT Pro" panose="020405040500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626BB41-A313-BF40-E987-4401490D640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6101" r="125" b="6867"/>
          <a:stretch/>
        </p:blipFill>
        <p:spPr>
          <a:xfrm>
            <a:off x="3191" y="6229155"/>
            <a:ext cx="12193200" cy="640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4D598D-23E9-A120-657B-F301C428EF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1394" y="6355750"/>
            <a:ext cx="10360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Aharoni" panose="020F0502020204030204" pitchFamily="2" charset="-79"/>
                <a:cs typeface="Aharoni" panose="020F0502020204030204" pitchFamily="2" charset="-79"/>
              </a:rPr>
              <a:t>CIECT XVIII CONGRESO INTERNACIONAL DE ELECTRONICA, CONTROL Y TELECOMUNICACIONES </a:t>
            </a:r>
            <a:endParaRPr lang="es-CO" dirty="0"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5" name="Google Shape;86;p14">
            <a:extLst>
              <a:ext uri="{FF2B5EF4-FFF2-40B4-BE49-F238E27FC236}">
                <a16:creationId xmlns:a16="http://schemas.microsoft.com/office/drawing/2014/main" id="{5D47502A-1373-B393-8088-96025A1E3097}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  <a:duotone>
              <a:prstClr val="black"/>
              <a:srgbClr val="DE6A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flipH="1" flipV="1">
            <a:off x="10424203" y="-3"/>
            <a:ext cx="1767793" cy="29622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70FDE64-6E44-A76D-6B42-DB41E2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94" y="673650"/>
            <a:ext cx="9360000" cy="640800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404040"/>
                </a:solidFill>
                <a:latin typeface="Amasis MT Pro" panose="02040504050005020304" pitchFamily="18" charset="0"/>
                <a:ea typeface="+mn-ea"/>
                <a:cs typeface="+mn-cs"/>
              </a:rPr>
              <a:t>INTRODUCCIÓN O GENERALIDADES</a:t>
            </a:r>
            <a:endParaRPr lang="es-CO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0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E0B5F1-5A58-3FEB-02D0-5FAC2B6A5B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1394" y="1490793"/>
            <a:ext cx="9413231" cy="405275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CO" sz="1800" dirty="0">
              <a:latin typeface="Amasis MT Pro" panose="020405040500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626BB41-A313-BF40-E987-4401490D640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6101" r="125" b="6867"/>
          <a:stretch/>
        </p:blipFill>
        <p:spPr>
          <a:xfrm>
            <a:off x="3191" y="6229155"/>
            <a:ext cx="12193200" cy="640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4D598D-23E9-A120-657B-F301C428EFDB}"/>
              </a:ext>
            </a:extLst>
          </p:cNvPr>
          <p:cNvSpPr txBox="1"/>
          <p:nvPr/>
        </p:nvSpPr>
        <p:spPr>
          <a:xfrm>
            <a:off x="921394" y="6355750"/>
            <a:ext cx="10360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Aharoni" panose="020F0502020204030204" pitchFamily="2" charset="-79"/>
                <a:cs typeface="Aharoni" panose="020F0502020204030204" pitchFamily="2" charset="-79"/>
              </a:rPr>
              <a:t>CIECT XVIII CONGRESO INTERNACIONAL DE ELECTRONICA, CONTROL Y TELECOMUNICACIONES </a:t>
            </a:r>
            <a:endParaRPr lang="es-CO" dirty="0"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5" name="Google Shape;86;p14">
            <a:extLst>
              <a:ext uri="{FF2B5EF4-FFF2-40B4-BE49-F238E27FC236}">
                <a16:creationId xmlns:a16="http://schemas.microsoft.com/office/drawing/2014/main" id="{5D47502A-1373-B393-8088-96025A1E309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  <a:duotone>
              <a:prstClr val="black"/>
              <a:srgbClr val="DE6A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flipH="1" flipV="1">
            <a:off x="10424203" y="-3"/>
            <a:ext cx="1767793" cy="29622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1D2DCFA-696D-EC52-88F7-AB0039AA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94" y="673650"/>
            <a:ext cx="9360000" cy="640800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404040"/>
                </a:solidFill>
                <a:latin typeface="Amasis MT Pro" panose="02040504050005020304" pitchFamily="18" charset="0"/>
                <a:ea typeface="+mn-ea"/>
                <a:cs typeface="+mn-cs"/>
              </a:rPr>
              <a:t>ANTECEDENTES</a:t>
            </a:r>
            <a:endParaRPr lang="es-CO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8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E0B5F1-5A58-3FEB-02D0-5FAC2B6A5B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1394" y="1490793"/>
            <a:ext cx="9413231" cy="405275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CO" sz="1800" dirty="0">
              <a:latin typeface="Amasis MT Pro" panose="020405040500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626BB41-A313-BF40-E987-4401490D640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6101" r="125" b="6867"/>
          <a:stretch/>
        </p:blipFill>
        <p:spPr>
          <a:xfrm>
            <a:off x="3191" y="6229155"/>
            <a:ext cx="12193200" cy="640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4D598D-23E9-A120-657B-F301C428EFDB}"/>
              </a:ext>
            </a:extLst>
          </p:cNvPr>
          <p:cNvSpPr txBox="1"/>
          <p:nvPr/>
        </p:nvSpPr>
        <p:spPr>
          <a:xfrm>
            <a:off x="921394" y="6355750"/>
            <a:ext cx="10360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Aharoni" panose="020F0502020204030204" pitchFamily="2" charset="-79"/>
                <a:cs typeface="Aharoni" panose="020F0502020204030204" pitchFamily="2" charset="-79"/>
              </a:rPr>
              <a:t>CIECT XVIII CONGRESO INTERNACIONAL DE ELECTRONICA, CONTROL Y TELECOMUNICACIONES </a:t>
            </a:r>
            <a:endParaRPr lang="es-CO" dirty="0"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5" name="Google Shape;86;p14">
            <a:extLst>
              <a:ext uri="{FF2B5EF4-FFF2-40B4-BE49-F238E27FC236}">
                <a16:creationId xmlns:a16="http://schemas.microsoft.com/office/drawing/2014/main" id="{5D47502A-1373-B393-8088-96025A1E309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  <a:duotone>
              <a:prstClr val="black"/>
              <a:srgbClr val="DE6A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flipH="1" flipV="1">
            <a:off x="10424203" y="-3"/>
            <a:ext cx="1767793" cy="29622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0C6B284-CBEF-BA64-ACCE-EB861847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94" y="673650"/>
            <a:ext cx="9360000" cy="640800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404040"/>
                </a:solidFill>
                <a:latin typeface="Amasis MT Pro" panose="02040504050005020304" pitchFamily="18" charset="0"/>
                <a:ea typeface="+mn-ea"/>
                <a:cs typeface="+mn-cs"/>
              </a:rPr>
              <a:t>OBJETIVOS</a:t>
            </a:r>
            <a:endParaRPr lang="es-CO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8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E0B5F1-5A58-3FEB-02D0-5FAC2B6A5B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1394" y="1490793"/>
            <a:ext cx="9413231" cy="405275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CO" sz="1800" dirty="0">
              <a:latin typeface="Amasis MT Pro" panose="020405040500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626BB41-A313-BF40-E987-4401490D640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6101" r="125" b="6867"/>
          <a:stretch/>
        </p:blipFill>
        <p:spPr>
          <a:xfrm>
            <a:off x="3191" y="6229155"/>
            <a:ext cx="12193200" cy="640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4D598D-23E9-A120-657B-F301C428EFDB}"/>
              </a:ext>
            </a:extLst>
          </p:cNvPr>
          <p:cNvSpPr txBox="1"/>
          <p:nvPr/>
        </p:nvSpPr>
        <p:spPr>
          <a:xfrm>
            <a:off x="921394" y="6355750"/>
            <a:ext cx="10360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Aharoni" panose="020F0502020204030204" pitchFamily="2" charset="-79"/>
                <a:cs typeface="Aharoni" panose="020F0502020204030204" pitchFamily="2" charset="-79"/>
              </a:rPr>
              <a:t>CIECT XVIII CONGRESO INTERNACIONAL DE ELECTRONICA, CONTROL Y TELECOMUNICACIONES </a:t>
            </a:r>
            <a:endParaRPr lang="es-CO" dirty="0"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5" name="Google Shape;86;p14">
            <a:extLst>
              <a:ext uri="{FF2B5EF4-FFF2-40B4-BE49-F238E27FC236}">
                <a16:creationId xmlns:a16="http://schemas.microsoft.com/office/drawing/2014/main" id="{5D47502A-1373-B393-8088-96025A1E309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  <a:duotone>
              <a:prstClr val="black"/>
              <a:srgbClr val="DE6A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flipH="1" flipV="1">
            <a:off x="10424203" y="-3"/>
            <a:ext cx="1767793" cy="29622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D1F5F0D6-775F-8D41-F1FB-DA518995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94" y="673650"/>
            <a:ext cx="9360000" cy="640800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404040"/>
                </a:solidFill>
                <a:latin typeface="Amasis MT Pro" panose="02040504050005020304" pitchFamily="18" charset="0"/>
                <a:ea typeface="+mn-ea"/>
                <a:cs typeface="+mn-cs"/>
              </a:rPr>
              <a:t>METODOLOGÍA</a:t>
            </a:r>
            <a:endParaRPr lang="es-CO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5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E0B5F1-5A58-3FEB-02D0-5FAC2B6A5B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1394" y="1490793"/>
            <a:ext cx="9413231" cy="405275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CO" sz="1800" dirty="0">
              <a:latin typeface="Amasis MT Pro" panose="020405040500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626BB41-A313-BF40-E987-4401490D640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6101" r="125" b="6867"/>
          <a:stretch/>
        </p:blipFill>
        <p:spPr>
          <a:xfrm>
            <a:off x="3191" y="6229155"/>
            <a:ext cx="12193200" cy="640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4D598D-23E9-A120-657B-F301C428EFDB}"/>
              </a:ext>
            </a:extLst>
          </p:cNvPr>
          <p:cNvSpPr txBox="1"/>
          <p:nvPr/>
        </p:nvSpPr>
        <p:spPr>
          <a:xfrm>
            <a:off x="921394" y="6355750"/>
            <a:ext cx="10360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Aharoni" panose="020F0502020204030204" pitchFamily="2" charset="-79"/>
                <a:cs typeface="Aharoni" panose="020F0502020204030204" pitchFamily="2" charset="-79"/>
              </a:rPr>
              <a:t>CIECT XVIII CONGRESO INTERNACIONAL DE ELECTRONICA, CONTROL Y TELECOMUNICACIONES </a:t>
            </a:r>
            <a:endParaRPr lang="es-CO" dirty="0"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5" name="Google Shape;86;p14">
            <a:extLst>
              <a:ext uri="{FF2B5EF4-FFF2-40B4-BE49-F238E27FC236}">
                <a16:creationId xmlns:a16="http://schemas.microsoft.com/office/drawing/2014/main" id="{5D47502A-1373-B393-8088-96025A1E309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  <a:duotone>
              <a:prstClr val="black"/>
              <a:srgbClr val="DE6A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flipH="1" flipV="1">
            <a:off x="10424203" y="-3"/>
            <a:ext cx="1767793" cy="29622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FDA0429-A2B3-FC6C-17AB-DBCD940D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94" y="673650"/>
            <a:ext cx="9360000" cy="640800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404040"/>
                </a:solidFill>
                <a:latin typeface="Amasis MT Pro" panose="02040504050005020304" pitchFamily="18" charset="0"/>
                <a:ea typeface="+mn-ea"/>
                <a:cs typeface="+mn-cs"/>
              </a:rPr>
              <a:t>RESULTADOS</a:t>
            </a:r>
            <a:endParaRPr lang="es-CO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5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833A2-4B00-65D2-4FBD-38B6A007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94" y="673650"/>
            <a:ext cx="9360000" cy="640800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404040"/>
                </a:solidFill>
                <a:latin typeface="Amasis MT Pro" panose="02040504050005020304" pitchFamily="18" charset="0"/>
                <a:ea typeface="+mn-ea"/>
                <a:cs typeface="+mn-cs"/>
              </a:rPr>
              <a:t>CONCLUSIONES</a:t>
            </a:r>
            <a:endParaRPr lang="es-CO" sz="2000" dirty="0">
              <a:solidFill>
                <a:srgbClr val="40404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E0B5F1-5A58-3FEB-02D0-5FAC2B6A5B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1394" y="1490793"/>
            <a:ext cx="9413231" cy="405275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CO" sz="1800" dirty="0">
              <a:latin typeface="Amasis MT Pro" panose="02040504050005020304" pitchFamily="18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BB89E2C-198D-3120-CBDB-DC044146E3D1}"/>
              </a:ext>
            </a:extLst>
          </p:cNvPr>
          <p:cNvGrpSpPr/>
          <p:nvPr/>
        </p:nvGrpSpPr>
        <p:grpSpPr>
          <a:xfrm>
            <a:off x="3191" y="6229155"/>
            <a:ext cx="12193200" cy="640800"/>
            <a:chOff x="3191" y="6229155"/>
            <a:chExt cx="12193200" cy="64080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626BB41-A313-BF40-E987-4401490D6407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t="6101" r="125" b="6867"/>
            <a:stretch/>
          </p:blipFill>
          <p:spPr>
            <a:xfrm>
              <a:off x="3191" y="6229155"/>
              <a:ext cx="12193200" cy="6408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84D598D-23E9-A120-657B-F301C428EFDB}"/>
                </a:ext>
              </a:extLst>
            </p:cNvPr>
            <p:cNvSpPr txBox="1"/>
            <p:nvPr/>
          </p:nvSpPr>
          <p:spPr>
            <a:xfrm>
              <a:off x="921394" y="6355750"/>
              <a:ext cx="103601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1" dirty="0">
                  <a:latin typeface="Aharoni" panose="020F0502020204030204" pitchFamily="2" charset="-79"/>
                  <a:cs typeface="Aharoni" panose="020F0502020204030204" pitchFamily="2" charset="-79"/>
                </a:rPr>
                <a:t>CIECT XVIII CONGRESO INTERNACIONAL DE ELECTRONICA, CONTROL Y TELECOMUNICACIONES </a:t>
              </a:r>
              <a:endParaRPr lang="es-CO" dirty="0">
                <a:latin typeface="Aharoni" panose="020F0502020204030204" pitchFamily="2" charset="-79"/>
                <a:cs typeface="Aharoni" panose="020F0502020204030204" pitchFamily="2" charset="-79"/>
              </a:endParaRPr>
            </a:p>
          </p:txBody>
        </p:sp>
      </p:grpSp>
      <p:pic>
        <p:nvPicPr>
          <p:cNvPr id="5" name="Google Shape;86;p14">
            <a:extLst>
              <a:ext uri="{FF2B5EF4-FFF2-40B4-BE49-F238E27FC236}">
                <a16:creationId xmlns:a16="http://schemas.microsoft.com/office/drawing/2014/main" id="{5D47502A-1373-B393-8088-96025A1E309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  <a:duotone>
              <a:prstClr val="black"/>
              <a:srgbClr val="DE6A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flipH="1" flipV="1">
            <a:off x="10424203" y="-3"/>
            <a:ext cx="1767793" cy="2962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97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9A10BB-6E09-0E96-B475-235BFF5FE1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3774" y="2351596"/>
            <a:ext cx="10364452" cy="14429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7200" dirty="0">
                <a:latin typeface="Amasis MT Pro Black" panose="020F0502020204030204" pitchFamily="18" charset="0"/>
              </a:rPr>
              <a:t>¡MUCHAS GRACIAS!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0E23AB-66C3-7ACE-0832-C1677499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31" y="701665"/>
            <a:ext cx="1345240" cy="8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3FCD277-85BF-D34E-A297-1320298C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485" y="4847644"/>
            <a:ext cx="1345240" cy="8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cudo Nacional de México - Wikipedia, la enciclopedia libre">
            <a:extLst>
              <a:ext uri="{FF2B5EF4-FFF2-40B4-BE49-F238E27FC236}">
                <a16:creationId xmlns:a16="http://schemas.microsoft.com/office/drawing/2014/main" id="{FAD6B762-F633-F248-1F44-5331F3BB3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4" y="353775"/>
            <a:ext cx="1756902" cy="159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defined">
            <a:extLst>
              <a:ext uri="{FF2B5EF4-FFF2-40B4-BE49-F238E27FC236}">
                <a16:creationId xmlns:a16="http://schemas.microsoft.com/office/drawing/2014/main" id="{6998AE6B-93AA-A06B-7AA4-7B908D7F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4418653"/>
            <a:ext cx="1724343" cy="17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2585B971-1128-51E7-D9DB-F1F6AC206A91}"/>
              </a:ext>
            </a:extLst>
          </p:cNvPr>
          <p:cNvGrpSpPr/>
          <p:nvPr/>
        </p:nvGrpSpPr>
        <p:grpSpPr>
          <a:xfrm>
            <a:off x="3191" y="6229155"/>
            <a:ext cx="12193200" cy="640800"/>
            <a:chOff x="3191" y="6229155"/>
            <a:chExt cx="12193200" cy="6408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1720BA5-11B1-4BCD-9C3F-575D6E3E5EB0}"/>
                </a:ext>
              </a:extLst>
            </p:cNvPr>
            <p:cNvPicPr>
              <a:picLocks/>
            </p:cNvPicPr>
            <p:nvPr/>
          </p:nvPicPr>
          <p:blipFill rotWithShape="1">
            <a:blip r:embed="rId6"/>
            <a:srcRect t="6101" r="125" b="6867"/>
            <a:stretch/>
          </p:blipFill>
          <p:spPr>
            <a:xfrm>
              <a:off x="3191" y="6229155"/>
              <a:ext cx="12193200" cy="640800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C7B2B8E-13D4-5EE3-C336-BA86E85F4AF3}"/>
                </a:ext>
              </a:extLst>
            </p:cNvPr>
            <p:cNvSpPr txBox="1"/>
            <p:nvPr/>
          </p:nvSpPr>
          <p:spPr>
            <a:xfrm>
              <a:off x="921394" y="6355750"/>
              <a:ext cx="103601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1" dirty="0">
                  <a:latin typeface="Aharoni" panose="020F0502020204030204" pitchFamily="2" charset="-79"/>
                  <a:cs typeface="Aharoni" panose="020F0502020204030204" pitchFamily="2" charset="-79"/>
                </a:rPr>
                <a:t>CIECT XVIII CONGRESO INTERNACIONAL DE ELECTRONICA, CONTROL Y TELECOMUNICACIONES </a:t>
              </a:r>
              <a:endParaRPr lang="es-CO" dirty="0">
                <a:latin typeface="Aharoni" panose="020F0502020204030204" pitchFamily="2" charset="-79"/>
                <a:cs typeface="Aharoni" panose="020F0502020204030204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025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146</Words>
  <Application>Microsoft Office PowerPoint</Application>
  <PresentationFormat>Panorámica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Aharoni</vt:lpstr>
      <vt:lpstr>Amasis MT Pro</vt:lpstr>
      <vt:lpstr>Amasis MT Pro Black</vt:lpstr>
      <vt:lpstr>Arial</vt:lpstr>
      <vt:lpstr>Calibri</vt:lpstr>
      <vt:lpstr>Tema de Office</vt:lpstr>
      <vt:lpstr>Presentación de PowerPoint</vt:lpstr>
      <vt:lpstr>INTRODUCCIÓN O GENERALIDADES</vt:lpstr>
      <vt:lpstr>ANTECEDENTES</vt:lpstr>
      <vt:lpstr>OBJETIVOS</vt:lpstr>
      <vt:lpstr>METODOLOGÍA</vt:lpstr>
      <vt:lpstr>RESULTADOS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amaya</dc:creator>
  <cp:lastModifiedBy>Revista</cp:lastModifiedBy>
  <cp:revision>4</cp:revision>
  <dcterms:created xsi:type="dcterms:W3CDTF">2023-09-15T16:44:50Z</dcterms:created>
  <dcterms:modified xsi:type="dcterms:W3CDTF">2023-10-02T22:20:30Z</dcterms:modified>
</cp:coreProperties>
</file>