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</p:sldIdLst>
  <p:sldSz cx="30274895" cy="42803445"/>
  <p:notesSz cx="14224000" cy="20104100"/>
  <p:defaultTextStyle>
    <a:defPPr>
      <a:defRPr lang="es-CO"/>
    </a:defPPr>
    <a:lvl1pPr marL="0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1pPr>
    <a:lvl2pPr marL="973455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2pPr>
    <a:lvl3pPr marL="1946275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3pPr>
    <a:lvl4pPr marL="2919730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4pPr>
    <a:lvl5pPr marL="3893185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5pPr>
    <a:lvl6pPr marL="4866640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6pPr>
    <a:lvl7pPr marL="5839460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7pPr>
    <a:lvl8pPr marL="6812915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8pPr>
    <a:lvl9pPr marL="7786370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33" userDrawn="1">
          <p15:clr>
            <a:srgbClr val="A4A3A4"/>
          </p15:clr>
        </p15:guide>
        <p15:guide id="2" pos="95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A02C"/>
    <a:srgbClr val="515151"/>
    <a:srgbClr val="000000"/>
    <a:srgbClr val="1A6FDF"/>
    <a:srgbClr val="F79646"/>
    <a:srgbClr val="F1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68" autoAdjust="0"/>
    <p:restoredTop sz="92288" autoAdjust="0"/>
  </p:normalViewPr>
  <p:slideViewPr>
    <p:cSldViewPr showGuides="1">
      <p:cViewPr>
        <p:scale>
          <a:sx n="33" d="100"/>
          <a:sy n="33" d="100"/>
        </p:scale>
        <p:origin x="1157" y="-5395"/>
      </p:cViewPr>
      <p:guideLst>
        <p:guide orient="horz" pos="13433"/>
        <p:guide pos="951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ustomXml" Target="../customXml/item2.xml"/><Relationship Id="rId8" Type="http://schemas.openxmlformats.org/officeDocument/2006/relationships/customXml" Target="../customXml/item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ustomXml" Target="../customXml/item3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164263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056563" y="0"/>
            <a:ext cx="6164262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A8986-94D7-467B-8234-5C83E0FBEC8C}" type="datetimeFigureOut">
              <a:rPr lang="es-CO" smtClean="0"/>
            </a:fld>
            <a:endParaRPr lang="es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11700" y="2513013"/>
            <a:ext cx="4800600" cy="6784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22400" y="9675813"/>
            <a:ext cx="11379200" cy="791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9096038"/>
            <a:ext cx="6164263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056563" y="19096038"/>
            <a:ext cx="6164262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ED9C52-A462-481D-ADB4-86C38BCE8F64}" type="slidenum">
              <a:rPr lang="es-CO" smtClean="0"/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1pPr>
    <a:lvl2pPr marL="973455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2pPr>
    <a:lvl3pPr marL="1946275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3pPr>
    <a:lvl4pPr marL="2919730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4pPr>
    <a:lvl5pPr marL="3893185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5pPr>
    <a:lvl6pPr marL="4866640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6pPr>
    <a:lvl7pPr marL="5839460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7pPr>
    <a:lvl8pPr marL="6812915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8pPr>
    <a:lvl9pPr marL="7786370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9462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ED9C52-A462-481D-ADB4-86C38BCE8F64}" type="slidenum">
              <a:rPr lang="es-CO" smtClean="0"/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70641" y="13269168"/>
            <a:ext cx="2573393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541282" y="23970108"/>
            <a:ext cx="2119264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513760" y="9844866"/>
            <a:ext cx="1316971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5591735" y="9844866"/>
            <a:ext cx="1316971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13761" y="1712151"/>
            <a:ext cx="2724769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13761" y="9844866"/>
            <a:ext cx="2724769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293573" y="39807503"/>
            <a:ext cx="9688068" cy="5897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13761" y="39807503"/>
            <a:ext cx="6963299" cy="5897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1798153" y="39807503"/>
            <a:ext cx="6963299" cy="5897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455">
        <a:defRPr>
          <a:latin typeface="+mn-lt"/>
          <a:ea typeface="+mn-ea"/>
          <a:cs typeface="+mn-cs"/>
        </a:defRPr>
      </a:lvl2pPr>
      <a:lvl3pPr marL="1946275">
        <a:defRPr>
          <a:latin typeface="+mn-lt"/>
          <a:ea typeface="+mn-ea"/>
          <a:cs typeface="+mn-cs"/>
        </a:defRPr>
      </a:lvl3pPr>
      <a:lvl4pPr marL="2919730">
        <a:defRPr>
          <a:latin typeface="+mn-lt"/>
          <a:ea typeface="+mn-ea"/>
          <a:cs typeface="+mn-cs"/>
        </a:defRPr>
      </a:lvl4pPr>
      <a:lvl5pPr marL="3892550">
        <a:defRPr>
          <a:latin typeface="+mn-lt"/>
          <a:ea typeface="+mn-ea"/>
          <a:cs typeface="+mn-cs"/>
        </a:defRPr>
      </a:lvl5pPr>
      <a:lvl6pPr marL="4866005">
        <a:defRPr>
          <a:latin typeface="+mn-lt"/>
          <a:ea typeface="+mn-ea"/>
          <a:cs typeface="+mn-cs"/>
        </a:defRPr>
      </a:lvl6pPr>
      <a:lvl7pPr marL="5838825">
        <a:defRPr>
          <a:latin typeface="+mn-lt"/>
          <a:ea typeface="+mn-ea"/>
          <a:cs typeface="+mn-cs"/>
        </a:defRPr>
      </a:lvl7pPr>
      <a:lvl8pPr marL="6812280">
        <a:defRPr>
          <a:latin typeface="+mn-lt"/>
          <a:ea typeface="+mn-ea"/>
          <a:cs typeface="+mn-cs"/>
        </a:defRPr>
      </a:lvl8pPr>
      <a:lvl9pPr marL="77851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455">
        <a:defRPr>
          <a:latin typeface="+mn-lt"/>
          <a:ea typeface="+mn-ea"/>
          <a:cs typeface="+mn-cs"/>
        </a:defRPr>
      </a:lvl2pPr>
      <a:lvl3pPr marL="1946275">
        <a:defRPr>
          <a:latin typeface="+mn-lt"/>
          <a:ea typeface="+mn-ea"/>
          <a:cs typeface="+mn-cs"/>
        </a:defRPr>
      </a:lvl3pPr>
      <a:lvl4pPr marL="2919730">
        <a:defRPr>
          <a:latin typeface="+mn-lt"/>
          <a:ea typeface="+mn-ea"/>
          <a:cs typeface="+mn-cs"/>
        </a:defRPr>
      </a:lvl4pPr>
      <a:lvl5pPr marL="3892550">
        <a:defRPr>
          <a:latin typeface="+mn-lt"/>
          <a:ea typeface="+mn-ea"/>
          <a:cs typeface="+mn-cs"/>
        </a:defRPr>
      </a:lvl5pPr>
      <a:lvl6pPr marL="4866005">
        <a:defRPr>
          <a:latin typeface="+mn-lt"/>
          <a:ea typeface="+mn-ea"/>
          <a:cs typeface="+mn-cs"/>
        </a:defRPr>
      </a:lvl6pPr>
      <a:lvl7pPr marL="5838825">
        <a:defRPr>
          <a:latin typeface="+mn-lt"/>
          <a:ea typeface="+mn-ea"/>
          <a:cs typeface="+mn-cs"/>
        </a:defRPr>
      </a:lvl7pPr>
      <a:lvl8pPr marL="6812280">
        <a:defRPr>
          <a:latin typeface="+mn-lt"/>
          <a:ea typeface="+mn-ea"/>
          <a:cs typeface="+mn-cs"/>
        </a:defRPr>
      </a:lvl8pPr>
      <a:lvl9pPr marL="77851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1045"/>
          <p:cNvGrpSpPr/>
          <p:nvPr/>
        </p:nvGrpSpPr>
        <p:grpSpPr>
          <a:xfrm>
            <a:off x="500380" y="9057640"/>
            <a:ext cx="11848465" cy="11055350"/>
            <a:chOff x="500249" y="7567037"/>
            <a:chExt cx="11848297" cy="13270656"/>
          </a:xfrm>
        </p:grpSpPr>
        <p:sp>
          <p:nvSpPr>
            <p:cNvPr id="31" name="Rectangle: Rounded Corners 22"/>
            <p:cNvSpPr/>
            <p:nvPr/>
          </p:nvSpPr>
          <p:spPr>
            <a:xfrm>
              <a:off x="500249" y="7807144"/>
              <a:ext cx="11848297" cy="13030549"/>
            </a:xfrm>
            <a:prstGeom prst="roundRect">
              <a:avLst>
                <a:gd name="adj" fmla="val 3677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just"/>
              <a:endParaRPr lang="es-CO" sz="3100" dirty="0">
                <a:latin typeface="Ancizar Sans" panose="020B0602040300000003" pitchFamily="34" charset="0"/>
              </a:endParaRPr>
            </a:p>
          </p:txBody>
        </p:sp>
        <p:sp>
          <p:nvSpPr>
            <p:cNvPr id="32" name="Rectangle: Rounded Corners 25"/>
            <p:cNvSpPr/>
            <p:nvPr/>
          </p:nvSpPr>
          <p:spPr>
            <a:xfrm>
              <a:off x="1116826" y="7567037"/>
              <a:ext cx="4662739" cy="447553"/>
            </a:xfrm>
            <a:prstGeom prst="roundRect">
              <a:avLst>
                <a:gd name="adj" fmla="val 1847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500" b="1" spc="300" dirty="0">
                  <a:solidFill>
                    <a:schemeClr val="tx2"/>
                  </a:solidFill>
                  <a:latin typeface="Ancizar Sans" panose="020B0602040300000003" pitchFamily="34" charset="0"/>
                  <a:cs typeface="Times New Roman" panose="02020603050405020304" pitchFamily="18" charset="0"/>
                </a:rPr>
                <a:t>Motivation</a:t>
              </a:r>
              <a:endParaRPr lang="en-US" sz="5500" b="1" spc="300" dirty="0">
                <a:solidFill>
                  <a:schemeClr val="tx2"/>
                </a:solidFill>
                <a:latin typeface="Ancizar Sans" panose="020B0602040300000003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Group 1033"/>
          <p:cNvGrpSpPr/>
          <p:nvPr/>
        </p:nvGrpSpPr>
        <p:grpSpPr>
          <a:xfrm>
            <a:off x="339090" y="36260405"/>
            <a:ext cx="10440035" cy="6208395"/>
            <a:chOff x="338902" y="34403328"/>
            <a:chExt cx="10440035" cy="8131000"/>
          </a:xfrm>
        </p:grpSpPr>
        <p:sp>
          <p:nvSpPr>
            <p:cNvPr id="34" name="Rectangle: Rounded Corners 42"/>
            <p:cNvSpPr/>
            <p:nvPr/>
          </p:nvSpPr>
          <p:spPr>
            <a:xfrm>
              <a:off x="338902" y="34505096"/>
              <a:ext cx="10440035" cy="8029232"/>
            </a:xfrm>
            <a:prstGeom prst="roundRect">
              <a:avLst>
                <a:gd name="adj" fmla="val 8174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 sz="2700" dirty="0">
                <a:solidFill>
                  <a:schemeClr val="tx1"/>
                </a:solidFill>
                <a:latin typeface="Ancizar Sans" panose="020B0602040300000003" pitchFamily="34" charset="0"/>
              </a:endParaRPr>
            </a:p>
          </p:txBody>
        </p:sp>
        <p:sp>
          <p:nvSpPr>
            <p:cNvPr id="35" name="Rectangle: Rounded Corners 43"/>
            <p:cNvSpPr/>
            <p:nvPr/>
          </p:nvSpPr>
          <p:spPr>
            <a:xfrm>
              <a:off x="811977" y="34403328"/>
              <a:ext cx="4514215" cy="569577"/>
            </a:xfrm>
            <a:prstGeom prst="roundRect">
              <a:avLst>
                <a:gd name="adj" fmla="val 3864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4800" b="1" spc="300" dirty="0">
                  <a:solidFill>
                    <a:schemeClr val="tx2"/>
                  </a:solidFill>
                  <a:latin typeface="Ancizar Sans" panose="020B0602040300000003" pitchFamily="34" charset="0"/>
                  <a:cs typeface="Times New Roman" panose="02020603050405020304" pitchFamily="18" charset="0"/>
                </a:rPr>
                <a:t>Conclusions</a:t>
              </a:r>
              <a:endParaRPr lang="es-CO" sz="4800" b="1" spc="300" dirty="0">
                <a:solidFill>
                  <a:schemeClr val="tx2"/>
                </a:solidFill>
                <a:latin typeface="Ancizar Sans" panose="020B0602040300000003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6" name="Group 1047"/>
          <p:cNvGrpSpPr/>
          <p:nvPr/>
        </p:nvGrpSpPr>
        <p:grpSpPr>
          <a:xfrm>
            <a:off x="486136" y="20512485"/>
            <a:ext cx="29299884" cy="15388654"/>
            <a:chOff x="469105" y="21205060"/>
            <a:chExt cx="29289409" cy="14415700"/>
          </a:xfrm>
        </p:grpSpPr>
        <p:sp>
          <p:nvSpPr>
            <p:cNvPr id="37" name="Rectangle: Rounded Corners 24"/>
            <p:cNvSpPr/>
            <p:nvPr/>
          </p:nvSpPr>
          <p:spPr>
            <a:xfrm>
              <a:off x="469105" y="21455453"/>
              <a:ext cx="29289409" cy="14165307"/>
            </a:xfrm>
            <a:prstGeom prst="roundRect">
              <a:avLst>
                <a:gd name="adj" fmla="val 3085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8" name="Rectangle: Rounded Corners 32"/>
            <p:cNvSpPr/>
            <p:nvPr/>
          </p:nvSpPr>
          <p:spPr>
            <a:xfrm>
              <a:off x="1088009" y="21205060"/>
              <a:ext cx="5026132" cy="618646"/>
            </a:xfrm>
            <a:prstGeom prst="roundRect">
              <a:avLst>
                <a:gd name="adj" fmla="val 926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5500" b="1" spc="300" dirty="0">
                  <a:solidFill>
                    <a:schemeClr val="tx2"/>
                  </a:solidFill>
                  <a:latin typeface="Ancizar Sans " charset="0"/>
                  <a:cs typeface="Ancizar Sans " charset="0"/>
                </a:rPr>
                <a:t>Results</a:t>
              </a:r>
              <a:endParaRPr lang="es-CO" sz="5500" b="1" spc="300" dirty="0">
                <a:solidFill>
                  <a:schemeClr val="tx2"/>
                </a:solidFill>
                <a:latin typeface="Ancizar Sans " charset="0"/>
                <a:cs typeface="Ancizar Sans " charset="0"/>
              </a:endParaRPr>
            </a:p>
          </p:txBody>
        </p:sp>
      </p:grpSp>
      <p:grpSp>
        <p:nvGrpSpPr>
          <p:cNvPr id="68" name="Group 1035"/>
          <p:cNvGrpSpPr/>
          <p:nvPr/>
        </p:nvGrpSpPr>
        <p:grpSpPr>
          <a:xfrm>
            <a:off x="11119485" y="36108005"/>
            <a:ext cx="12945745" cy="6276975"/>
            <a:chOff x="11119399" y="34148477"/>
            <a:chExt cx="14333910" cy="5827618"/>
          </a:xfrm>
        </p:grpSpPr>
        <p:sp>
          <p:nvSpPr>
            <p:cNvPr id="69" name="Rectangle: Rounded Corners 44"/>
            <p:cNvSpPr/>
            <p:nvPr/>
          </p:nvSpPr>
          <p:spPr>
            <a:xfrm>
              <a:off x="11119399" y="34503182"/>
              <a:ext cx="14333910" cy="5472913"/>
            </a:xfrm>
            <a:prstGeom prst="roundRect">
              <a:avLst>
                <a:gd name="adj" fmla="val 8174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>
                <a:solidFill>
                  <a:schemeClr val="tx1"/>
                </a:solidFill>
                <a:latin typeface="Ancizar Sans" panose="020B0602040300000003" pitchFamily="34" charset="0"/>
              </a:endParaRPr>
            </a:p>
          </p:txBody>
        </p:sp>
        <p:sp>
          <p:nvSpPr>
            <p:cNvPr id="70" name="Rectangle: Rounded Corners 1133"/>
            <p:cNvSpPr/>
            <p:nvPr/>
          </p:nvSpPr>
          <p:spPr>
            <a:xfrm>
              <a:off x="11264938" y="34148477"/>
              <a:ext cx="5705581" cy="968058"/>
            </a:xfrm>
            <a:prstGeom prst="roundRect">
              <a:avLst>
                <a:gd name="adj" fmla="val 3864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4800" b="1" spc="300" dirty="0">
                  <a:solidFill>
                    <a:schemeClr val="tx2"/>
                  </a:solidFill>
                  <a:latin typeface="Ancizar Sans" panose="020B0602040300000003" pitchFamily="34" charset="0"/>
                  <a:cs typeface="Times New Roman" panose="02020603050405020304" pitchFamily="18" charset="0"/>
                </a:rPr>
                <a:t>Future works</a:t>
              </a:r>
              <a:endParaRPr lang="es-CO" sz="4800" b="1" spc="300" dirty="0">
                <a:solidFill>
                  <a:schemeClr val="tx2"/>
                </a:solidFill>
                <a:latin typeface="Ancizar Sans" panose="020B0602040300000003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1" name="Group 1041"/>
          <p:cNvGrpSpPr/>
          <p:nvPr/>
        </p:nvGrpSpPr>
        <p:grpSpPr>
          <a:xfrm>
            <a:off x="24460200" y="36333430"/>
            <a:ext cx="5298440" cy="5962650"/>
            <a:chOff x="25793794" y="34474991"/>
            <a:chExt cx="3964719" cy="5472913"/>
          </a:xfrm>
        </p:grpSpPr>
        <p:sp>
          <p:nvSpPr>
            <p:cNvPr id="72" name="Rectangle: Rounded Corners 1138"/>
            <p:cNvSpPr/>
            <p:nvPr/>
          </p:nvSpPr>
          <p:spPr>
            <a:xfrm>
              <a:off x="25793794" y="34474991"/>
              <a:ext cx="3964719" cy="5472913"/>
            </a:xfrm>
            <a:prstGeom prst="roundRect">
              <a:avLst>
                <a:gd name="adj" fmla="val 8174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latin typeface="Ancizar Sans" panose="020B0602040300000003" pitchFamily="34" charset="0"/>
              </a:endParaRPr>
            </a:p>
          </p:txBody>
        </p:sp>
        <p:sp>
          <p:nvSpPr>
            <p:cNvPr id="73" name="Rectangle: Rounded Corners 1139"/>
            <p:cNvSpPr/>
            <p:nvPr/>
          </p:nvSpPr>
          <p:spPr>
            <a:xfrm>
              <a:off x="25856515" y="34712855"/>
              <a:ext cx="3837852" cy="1018930"/>
            </a:xfrm>
            <a:prstGeom prst="roundRect">
              <a:avLst>
                <a:gd name="adj" fmla="val 3864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spc="300" dirty="0">
                  <a:solidFill>
                    <a:schemeClr val="tx2"/>
                  </a:solidFill>
                  <a:latin typeface="Ancizar Sans" panose="020B0602040300000003" pitchFamily="34" charset="0"/>
                  <a:cs typeface="Times New Roman" panose="02020603050405020304" pitchFamily="18" charset="0"/>
                </a:rPr>
                <a:t>Acknowledgements</a:t>
              </a:r>
              <a:endParaRPr lang="en-US" sz="3200" b="1" spc="300" dirty="0">
                <a:solidFill>
                  <a:schemeClr val="tx2"/>
                </a:solidFill>
                <a:latin typeface="Ancizar Sans" panose="020B0602040300000003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200" b="1" spc="300" dirty="0">
                  <a:solidFill>
                    <a:schemeClr val="tx2"/>
                  </a:solidFill>
                  <a:latin typeface="Ancizar Sans" panose="020B0602040300000003" pitchFamily="34" charset="0"/>
                  <a:cs typeface="Times New Roman" panose="02020603050405020304" pitchFamily="18" charset="0"/>
                </a:rPr>
                <a:t> and references</a:t>
              </a:r>
              <a:endParaRPr lang="en-US" sz="3200" b="1" spc="300" dirty="0">
                <a:solidFill>
                  <a:schemeClr val="tx2"/>
                </a:solidFill>
                <a:latin typeface="Ancizar Sans" panose="020B0602040300000003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" name="Group 1046"/>
          <p:cNvGrpSpPr/>
          <p:nvPr/>
        </p:nvGrpSpPr>
        <p:grpSpPr>
          <a:xfrm>
            <a:off x="12621895" y="9057640"/>
            <a:ext cx="17152620" cy="11054715"/>
            <a:chOff x="12622151" y="8448847"/>
            <a:chExt cx="17152620" cy="12388235"/>
          </a:xfrm>
        </p:grpSpPr>
        <p:sp>
          <p:nvSpPr>
            <p:cNvPr id="105" name="Rectangle: Rounded Corners 23"/>
            <p:cNvSpPr/>
            <p:nvPr/>
          </p:nvSpPr>
          <p:spPr>
            <a:xfrm>
              <a:off x="12622151" y="8662327"/>
              <a:ext cx="17152620" cy="12174755"/>
            </a:xfrm>
            <a:prstGeom prst="roundRect">
              <a:avLst>
                <a:gd name="adj" fmla="val 3266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>
                <a:latin typeface="Ancizar Sans" panose="020B0602040300000003" pitchFamily="34" charset="0"/>
              </a:endParaRPr>
            </a:p>
          </p:txBody>
        </p:sp>
        <p:sp>
          <p:nvSpPr>
            <p:cNvPr id="106" name="Rectangle: Rounded Corners 31"/>
            <p:cNvSpPr/>
            <p:nvPr/>
          </p:nvSpPr>
          <p:spPr>
            <a:xfrm>
              <a:off x="14299821" y="8448847"/>
              <a:ext cx="4279265" cy="520482"/>
            </a:xfrm>
            <a:prstGeom prst="roundRect">
              <a:avLst>
                <a:gd name="adj" fmla="val 2278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CO" sz="5500" b="1" spc="300" dirty="0">
                  <a:solidFill>
                    <a:schemeClr val="tx2"/>
                  </a:solidFill>
                  <a:latin typeface="Ancizar Sans" panose="020B0602040300000003" pitchFamily="34" charset="0"/>
                  <a:cs typeface="Times New Roman" panose="02020603050405020304" pitchFamily="18" charset="0"/>
                </a:rPr>
                <a:t>Methods</a:t>
              </a:r>
              <a:endParaRPr lang="es-CO" sz="5500" b="1" spc="300" dirty="0">
                <a:solidFill>
                  <a:schemeClr val="tx2"/>
                </a:solidFill>
                <a:latin typeface="Ancizar Sans" panose="020B0602040300000003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Imagen 2" descr="Imagen de WhatsApp 2025-07-01 a las 13.45.13_bd9e0ba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2165" y="446405"/>
            <a:ext cx="28598495" cy="8411210"/>
          </a:xfrm>
          <a:prstGeom prst="rect">
            <a:avLst/>
          </a:prstGeom>
        </p:spPr>
      </p:pic>
      <p:pic>
        <p:nvPicPr>
          <p:cNvPr id="5" name="Imagen 4" descr="WPS Photos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4072850" y="21349335"/>
            <a:ext cx="5589905" cy="14032230"/>
          </a:xfrm>
          <a:prstGeom prst="rect">
            <a:avLst/>
          </a:prstGeom>
        </p:spPr>
      </p:pic>
      <p:pic>
        <p:nvPicPr>
          <p:cNvPr id="7" name="Imagen 6" descr="WPS Photos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565" y="21325840"/>
            <a:ext cx="5781675" cy="14032230"/>
          </a:xfrm>
          <a:prstGeom prst="rect">
            <a:avLst/>
          </a:prstGeom>
        </p:spPr>
      </p:pic>
      <p:pic>
        <p:nvPicPr>
          <p:cNvPr id="8" name="Imagen 7" descr="WPS Photos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165" y="9356725"/>
            <a:ext cx="5382895" cy="10577195"/>
          </a:xfrm>
          <a:prstGeom prst="rect">
            <a:avLst/>
          </a:prstGeom>
        </p:spPr>
      </p:pic>
      <p:pic>
        <p:nvPicPr>
          <p:cNvPr id="9" name="Imagen 8" descr="WPS Photos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3420070" y="9286240"/>
            <a:ext cx="6236970" cy="11003915"/>
          </a:xfrm>
          <a:prstGeom prst="rect">
            <a:avLst/>
          </a:prstGeom>
        </p:spPr>
      </p:pic>
      <p:pic>
        <p:nvPicPr>
          <p:cNvPr id="10" name="Imagen 9" descr="WPS Photos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262120" y="36006405"/>
            <a:ext cx="2500630" cy="10424160"/>
          </a:xfrm>
          <a:prstGeom prst="rect">
            <a:avLst/>
          </a:prstGeom>
        </p:spPr>
      </p:pic>
      <p:pic>
        <p:nvPicPr>
          <p:cNvPr id="12" name="Imagen 11" descr="WPS Photos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6403955" y="34997390"/>
            <a:ext cx="1994535" cy="12603480"/>
          </a:xfrm>
          <a:prstGeom prst="rect">
            <a:avLst/>
          </a:prstGeom>
        </p:spPr>
      </p:pic>
      <p:pic>
        <p:nvPicPr>
          <p:cNvPr id="13" name="Imagen 12" descr="WPS Photos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6208990" y="38861365"/>
            <a:ext cx="1853565" cy="50825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5517ed2-65ec-49b9-991f-0fee5e57b3c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61ECAC46E107341A822C8B83B092392" ma:contentTypeVersion="5" ma:contentTypeDescription="Crear nuevo documento." ma:contentTypeScope="" ma:versionID="009cc2f3b86e8e4c293cd4a5359efd26">
  <xsd:schema xmlns:xsd="http://www.w3.org/2001/XMLSchema" xmlns:xs="http://www.w3.org/2001/XMLSchema" xmlns:p="http://schemas.microsoft.com/office/2006/metadata/properties" xmlns:ns3="b5517ed2-65ec-49b9-991f-0fee5e57b3c5" targetNamespace="http://schemas.microsoft.com/office/2006/metadata/properties" ma:root="true" ma:fieldsID="724011e24a43ea865e2f57634181be85" ns3:_="">
    <xsd:import namespace="b5517ed2-65ec-49b9-991f-0fee5e57b3c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17ed2-65ec-49b9-991f-0fee5e57b3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675524-486A-413D-9045-FE3BFBC6690C}">
  <ds:schemaRefs/>
</ds:datastoreItem>
</file>

<file path=customXml/itemProps2.xml><?xml version="1.0" encoding="utf-8"?>
<ds:datastoreItem xmlns:ds="http://schemas.openxmlformats.org/officeDocument/2006/customXml" ds:itemID="{BD031C8F-1073-4449-A62B-2EDA5E5C1898}">
  <ds:schemaRefs/>
</ds:datastoreItem>
</file>

<file path=customXml/itemProps3.xml><?xml version="1.0" encoding="utf-8"?>
<ds:datastoreItem xmlns:ds="http://schemas.openxmlformats.org/officeDocument/2006/customXml" ds:itemID="{FEB94A7F-2984-4B85-848C-FCD2DB3312F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WPS Presentation</Application>
  <PresentationFormat>Personalizado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8" baseType="lpstr">
      <vt:lpstr>Arial</vt:lpstr>
      <vt:lpstr>SimSun</vt:lpstr>
      <vt:lpstr>Wingdings</vt:lpstr>
      <vt:lpstr>Ancizar Sans Extrabold</vt:lpstr>
      <vt:lpstr>Segoe UI Black</vt:lpstr>
      <vt:lpstr>Times New Roman</vt:lpstr>
      <vt:lpstr>Ancizar Sans</vt:lpstr>
      <vt:lpstr>Ancizar Sans Thin</vt:lpstr>
      <vt:lpstr>Segoe Print</vt:lpstr>
      <vt:lpstr>Yu Gothic UI Semilight</vt:lpstr>
      <vt:lpstr>Microsoft YaHei</vt:lpstr>
      <vt:lpstr>Arial Unicode MS</vt:lpstr>
      <vt:lpstr>Calibri</vt:lpstr>
      <vt:lpstr>Aptos</vt:lpstr>
      <vt:lpstr>Segoe UI</vt:lpstr>
      <vt:lpstr>Ancizar Sans 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240808 Poster A0</dc:title>
  <dc:creator>Sara Cotes</dc:creator>
  <cp:lastModifiedBy>karol</cp:lastModifiedBy>
  <cp:revision>35</cp:revision>
  <dcterms:created xsi:type="dcterms:W3CDTF">2024-08-13T17:40:00Z</dcterms:created>
  <dcterms:modified xsi:type="dcterms:W3CDTF">2025-07-01T19:32:58Z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2024-08-11T19:00:00Z</vt:filetime>
  </property>
  <property fmtid="{D5CDD505-2E9C-101B-9397-08002B2CF9AE}" pid="3" name="Creator">
    <vt:lpwstr>Adobe Illustrator 28.6 (Windows)</vt:lpwstr>
  </property>
  <property fmtid="{D5CDD505-2E9C-101B-9397-08002B2CF9AE}" pid="4" name="LastSaved">
    <vt:filetime>2024-08-12T19:00:00Z</vt:filetime>
  </property>
  <property fmtid="{D5CDD505-2E9C-101B-9397-08002B2CF9AE}" pid="5" name="ContentTypeId">
    <vt:lpwstr>0x010100F61ECAC46E107341A822C8B83B092392</vt:lpwstr>
  </property>
  <property fmtid="{D5CDD505-2E9C-101B-9397-08002B2CF9AE}" pid="6" name="ICV">
    <vt:lpwstr>1D41B042DFE34750B995EA164833BB00_12</vt:lpwstr>
  </property>
  <property fmtid="{D5CDD505-2E9C-101B-9397-08002B2CF9AE}" pid="7" name="KSOProductBuildVer">
    <vt:lpwstr>3082-12.2.0.21546</vt:lpwstr>
  </property>
</Properties>
</file>