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4744700" cy="20104100"/>
  <p:notesSz cx="14744700" cy="20104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05852" y="6232271"/>
            <a:ext cx="1253299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11705" y="11258296"/>
            <a:ext cx="103212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37235" y="4623943"/>
            <a:ext cx="64139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593520" y="4623943"/>
            <a:ext cx="64139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2" y="335228"/>
            <a:ext cx="335280" cy="8376920"/>
          </a:xfrm>
          <a:custGeom>
            <a:avLst/>
            <a:gdLst/>
            <a:ahLst/>
            <a:cxnLst/>
            <a:rect l="l" t="t" r="r" b="b"/>
            <a:pathLst>
              <a:path w="335280" h="8376920">
                <a:moveTo>
                  <a:pt x="0" y="8376708"/>
                </a:moveTo>
                <a:lnTo>
                  <a:pt x="335068" y="8376708"/>
                </a:lnTo>
                <a:lnTo>
                  <a:pt x="335068" y="0"/>
                </a:lnTo>
                <a:lnTo>
                  <a:pt x="0" y="0"/>
                </a:lnTo>
                <a:lnTo>
                  <a:pt x="0" y="83767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40" y="160"/>
            <a:ext cx="7371715" cy="335280"/>
          </a:xfrm>
          <a:custGeom>
            <a:avLst/>
            <a:gdLst/>
            <a:ahLst/>
            <a:cxnLst/>
            <a:rect l="l" t="t" r="r" b="b"/>
            <a:pathLst>
              <a:path w="7371715" h="335280">
                <a:moveTo>
                  <a:pt x="0" y="335068"/>
                </a:moveTo>
                <a:lnTo>
                  <a:pt x="7371494" y="335068"/>
                </a:lnTo>
                <a:lnTo>
                  <a:pt x="7371494" y="0"/>
                </a:lnTo>
                <a:lnTo>
                  <a:pt x="0" y="0"/>
                </a:lnTo>
                <a:lnTo>
                  <a:pt x="0" y="3350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4408089" y="11392486"/>
            <a:ext cx="335280" cy="8376920"/>
          </a:xfrm>
          <a:custGeom>
            <a:avLst/>
            <a:gdLst/>
            <a:ahLst/>
            <a:cxnLst/>
            <a:rect l="l" t="t" r="r" b="b"/>
            <a:pathLst>
              <a:path w="335280" h="8376919">
                <a:moveTo>
                  <a:pt x="0" y="8376725"/>
                </a:moveTo>
                <a:lnTo>
                  <a:pt x="335068" y="8376725"/>
                </a:lnTo>
                <a:lnTo>
                  <a:pt x="335068" y="0"/>
                </a:lnTo>
                <a:lnTo>
                  <a:pt x="0" y="0"/>
                </a:lnTo>
                <a:lnTo>
                  <a:pt x="0" y="837672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4408089" y="10722337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80" h="335279">
                <a:moveTo>
                  <a:pt x="0" y="335068"/>
                </a:moveTo>
                <a:lnTo>
                  <a:pt x="335068" y="335068"/>
                </a:lnTo>
                <a:lnTo>
                  <a:pt x="335068" y="0"/>
                </a:lnTo>
                <a:lnTo>
                  <a:pt x="0" y="0"/>
                </a:lnTo>
                <a:lnTo>
                  <a:pt x="0" y="335068"/>
                </a:lnTo>
                <a:close/>
              </a:path>
            </a:pathLst>
          </a:custGeom>
          <a:solidFill>
            <a:srgbClr val="29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371683" y="19769211"/>
            <a:ext cx="7371715" cy="335280"/>
          </a:xfrm>
          <a:custGeom>
            <a:avLst/>
            <a:gdLst/>
            <a:ahLst/>
            <a:cxnLst/>
            <a:rect l="l" t="t" r="r" b="b"/>
            <a:pathLst>
              <a:path w="7371715" h="335280">
                <a:moveTo>
                  <a:pt x="0" y="335068"/>
                </a:moveTo>
                <a:lnTo>
                  <a:pt x="7371494" y="335068"/>
                </a:lnTo>
                <a:lnTo>
                  <a:pt x="7371494" y="0"/>
                </a:lnTo>
                <a:lnTo>
                  <a:pt x="0" y="0"/>
                </a:lnTo>
                <a:lnTo>
                  <a:pt x="0" y="33506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4408089" y="10052210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80" h="335279">
                <a:moveTo>
                  <a:pt x="0" y="335068"/>
                </a:moveTo>
                <a:lnTo>
                  <a:pt x="335068" y="335068"/>
                </a:lnTo>
                <a:lnTo>
                  <a:pt x="335068" y="0"/>
                </a:lnTo>
                <a:lnTo>
                  <a:pt x="0" y="0"/>
                </a:lnTo>
                <a:lnTo>
                  <a:pt x="0" y="335068"/>
                </a:lnTo>
                <a:close/>
              </a:path>
            </a:pathLst>
          </a:custGeom>
          <a:solidFill>
            <a:srgbClr val="29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4408089" y="9382083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80" h="335279">
                <a:moveTo>
                  <a:pt x="0" y="335068"/>
                </a:moveTo>
                <a:lnTo>
                  <a:pt x="335068" y="335068"/>
                </a:lnTo>
                <a:lnTo>
                  <a:pt x="335068" y="0"/>
                </a:lnTo>
                <a:lnTo>
                  <a:pt x="0" y="0"/>
                </a:lnTo>
                <a:lnTo>
                  <a:pt x="0" y="335068"/>
                </a:lnTo>
                <a:close/>
              </a:path>
            </a:pathLst>
          </a:custGeom>
          <a:solidFill>
            <a:srgbClr val="29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42" y="10387297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80" h="335279">
                <a:moveTo>
                  <a:pt x="0" y="335068"/>
                </a:moveTo>
                <a:lnTo>
                  <a:pt x="335068" y="335068"/>
                </a:lnTo>
                <a:lnTo>
                  <a:pt x="335068" y="0"/>
                </a:lnTo>
                <a:lnTo>
                  <a:pt x="0" y="0"/>
                </a:lnTo>
                <a:lnTo>
                  <a:pt x="0" y="335068"/>
                </a:lnTo>
                <a:close/>
              </a:path>
            </a:pathLst>
          </a:custGeom>
          <a:solidFill>
            <a:srgbClr val="29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142" y="9717123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80" h="335279">
                <a:moveTo>
                  <a:pt x="0" y="335068"/>
                </a:moveTo>
                <a:lnTo>
                  <a:pt x="335068" y="335068"/>
                </a:lnTo>
                <a:lnTo>
                  <a:pt x="335068" y="0"/>
                </a:lnTo>
                <a:lnTo>
                  <a:pt x="0" y="0"/>
                </a:lnTo>
                <a:lnTo>
                  <a:pt x="0" y="335068"/>
                </a:lnTo>
                <a:close/>
              </a:path>
            </a:pathLst>
          </a:custGeom>
          <a:solidFill>
            <a:srgbClr val="29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142" y="9046995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80" h="335279">
                <a:moveTo>
                  <a:pt x="0" y="335068"/>
                </a:moveTo>
                <a:lnTo>
                  <a:pt x="335068" y="335068"/>
                </a:lnTo>
                <a:lnTo>
                  <a:pt x="335068" y="0"/>
                </a:lnTo>
                <a:lnTo>
                  <a:pt x="0" y="0"/>
                </a:lnTo>
                <a:lnTo>
                  <a:pt x="0" y="335068"/>
                </a:lnTo>
                <a:close/>
              </a:path>
            </a:pathLst>
          </a:custGeom>
          <a:solidFill>
            <a:srgbClr val="290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12553643" y="276504"/>
            <a:ext cx="1774066" cy="15152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7235" y="804164"/>
            <a:ext cx="132702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7235" y="4623943"/>
            <a:ext cx="132702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013198" y="18696814"/>
            <a:ext cx="471830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37235" y="18696814"/>
            <a:ext cx="339128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616184" y="18696814"/>
            <a:ext cx="339128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ejemplo@org.es" TargetMode="External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4254" y="2184304"/>
            <a:ext cx="7075170" cy="11766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35"/>
              </a:spcBef>
            </a:pPr>
            <a:r>
              <a:rPr dirty="0" sz="1750" spc="20" b="1">
                <a:latin typeface="Arial"/>
                <a:cs typeface="Arial"/>
              </a:rPr>
              <a:t>USE </a:t>
            </a:r>
            <a:r>
              <a:rPr dirty="0" sz="1750" spc="5" b="1">
                <a:latin typeface="Arial"/>
                <a:cs typeface="Arial"/>
              </a:rPr>
              <a:t>MAYUSCULAS </a:t>
            </a:r>
            <a:r>
              <a:rPr dirty="0" sz="1750" spc="-10" b="1">
                <a:latin typeface="Arial"/>
                <a:cs typeface="Arial"/>
              </a:rPr>
              <a:t>PARA </a:t>
            </a:r>
            <a:r>
              <a:rPr dirty="0" sz="1750" spc="20" b="1">
                <a:latin typeface="Arial"/>
                <a:cs typeface="Arial"/>
              </a:rPr>
              <a:t>EL TITULO DEL</a:t>
            </a:r>
            <a:r>
              <a:rPr dirty="0" sz="1750" spc="-195" b="1">
                <a:latin typeface="Arial"/>
                <a:cs typeface="Arial"/>
              </a:rPr>
              <a:t> </a:t>
            </a:r>
            <a:r>
              <a:rPr dirty="0" sz="1750" spc="15" b="1">
                <a:latin typeface="Arial"/>
                <a:cs typeface="Arial"/>
              </a:rPr>
              <a:t>ARTICULO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750" spc="20" b="1">
                <a:latin typeface="Arial"/>
                <a:cs typeface="Arial"/>
              </a:rPr>
              <a:t>USE </a:t>
            </a:r>
            <a:r>
              <a:rPr dirty="0" sz="1750" spc="5" b="1">
                <a:latin typeface="Arial"/>
                <a:cs typeface="Arial"/>
              </a:rPr>
              <a:t>MAYUSCULAS </a:t>
            </a:r>
            <a:r>
              <a:rPr dirty="0" sz="1750" spc="-10" b="1">
                <a:latin typeface="Arial"/>
                <a:cs typeface="Arial"/>
              </a:rPr>
              <a:t>PARA </a:t>
            </a:r>
            <a:r>
              <a:rPr dirty="0" sz="1750" spc="20" b="1">
                <a:latin typeface="Arial"/>
                <a:cs typeface="Arial"/>
              </a:rPr>
              <a:t>EL TITULO DEL </a:t>
            </a:r>
            <a:r>
              <a:rPr dirty="0" sz="1750" spc="15" b="1">
                <a:latin typeface="Arial"/>
                <a:cs typeface="Arial"/>
              </a:rPr>
              <a:t>ARTICULO </a:t>
            </a:r>
            <a:r>
              <a:rPr dirty="0" sz="1750" spc="25" b="1">
                <a:latin typeface="Arial"/>
                <a:cs typeface="Arial"/>
              </a:rPr>
              <a:t>EN</a:t>
            </a:r>
            <a:r>
              <a:rPr dirty="0" sz="1750" spc="-175" b="1">
                <a:latin typeface="Arial"/>
                <a:cs typeface="Arial"/>
              </a:rPr>
              <a:t> </a:t>
            </a:r>
            <a:r>
              <a:rPr dirty="0" sz="1750" spc="20" b="1">
                <a:latin typeface="Arial"/>
                <a:cs typeface="Arial"/>
              </a:rPr>
              <a:t>INGLES</a:t>
            </a:r>
            <a:endParaRPr sz="1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75"/>
              </a:spcBef>
            </a:pPr>
            <a:r>
              <a:rPr dirty="0" sz="1350" spc="-10" b="1">
                <a:latin typeface="Arial"/>
                <a:cs typeface="Arial"/>
              </a:rPr>
              <a:t>Primer </a:t>
            </a:r>
            <a:r>
              <a:rPr dirty="0" sz="1350" spc="-20" b="1">
                <a:latin typeface="Arial"/>
                <a:cs typeface="Arial"/>
              </a:rPr>
              <a:t>Autor.* </a:t>
            </a:r>
            <a:r>
              <a:rPr dirty="0" sz="1350" spc="-10" b="1">
                <a:latin typeface="Arial"/>
                <a:cs typeface="Arial"/>
              </a:rPr>
              <a:t>Segundo </a:t>
            </a:r>
            <a:r>
              <a:rPr dirty="0" sz="1350" spc="-20" b="1">
                <a:latin typeface="Arial"/>
                <a:cs typeface="Arial"/>
              </a:rPr>
              <a:t>Autor.** </a:t>
            </a:r>
            <a:r>
              <a:rPr dirty="0" sz="1350" spc="-25" b="1">
                <a:latin typeface="Arial"/>
                <a:cs typeface="Arial"/>
              </a:rPr>
              <a:t>Tercer</a:t>
            </a:r>
            <a:r>
              <a:rPr dirty="0" sz="1350" spc="-114" b="1">
                <a:latin typeface="Arial"/>
                <a:cs typeface="Arial"/>
              </a:rPr>
              <a:t> </a:t>
            </a:r>
            <a:r>
              <a:rPr dirty="0" sz="1350" spc="-20" b="1">
                <a:latin typeface="Arial"/>
                <a:cs typeface="Arial"/>
              </a:rPr>
              <a:t>Autor.***</a:t>
            </a:r>
            <a:endParaRPr sz="13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5646" y="3627376"/>
            <a:ext cx="6838315" cy="7765415"/>
          </a:xfrm>
          <a:custGeom>
            <a:avLst/>
            <a:gdLst/>
            <a:ahLst/>
            <a:cxnLst/>
            <a:rect l="l" t="t" r="r" b="b"/>
            <a:pathLst>
              <a:path w="6838315" h="7765415">
                <a:moveTo>
                  <a:pt x="0" y="7765116"/>
                </a:moveTo>
                <a:lnTo>
                  <a:pt x="6838059" y="7765116"/>
                </a:lnTo>
                <a:lnTo>
                  <a:pt x="6838059" y="0"/>
                </a:lnTo>
                <a:lnTo>
                  <a:pt x="0" y="0"/>
                </a:lnTo>
                <a:lnTo>
                  <a:pt x="0" y="7765116"/>
                </a:lnTo>
                <a:close/>
              </a:path>
            </a:pathLst>
          </a:custGeom>
          <a:solidFill>
            <a:srgbClr val="D4CC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6029" y="3557939"/>
            <a:ext cx="1349375" cy="53276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350" spc="-10" b="1">
                <a:latin typeface="Arial"/>
                <a:cs typeface="Arial"/>
              </a:rPr>
              <a:t>INTRODUCCIÓN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350" spc="-40">
                <a:latin typeface="Arial"/>
                <a:cs typeface="Arial"/>
              </a:rPr>
              <a:t>Texto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029" y="6652590"/>
            <a:ext cx="999490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0" b="1">
                <a:latin typeface="Arial"/>
                <a:cs typeface="Arial"/>
              </a:rPr>
              <a:t>OBJETIV</a:t>
            </a:r>
            <a:r>
              <a:rPr dirty="0" sz="1350" spc="-20" b="1">
                <a:latin typeface="Arial"/>
                <a:cs typeface="Arial"/>
              </a:rPr>
              <a:t>O</a:t>
            </a:r>
            <a:r>
              <a:rPr dirty="0" sz="1350" spc="-10" b="1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7584" y="11723934"/>
            <a:ext cx="6838315" cy="7951470"/>
          </a:xfrm>
          <a:custGeom>
            <a:avLst/>
            <a:gdLst/>
            <a:ahLst/>
            <a:cxnLst/>
            <a:rect l="l" t="t" r="r" b="b"/>
            <a:pathLst>
              <a:path w="6838315" h="7951469">
                <a:moveTo>
                  <a:pt x="0" y="7951454"/>
                </a:moveTo>
                <a:lnTo>
                  <a:pt x="6838059" y="7951454"/>
                </a:lnTo>
                <a:lnTo>
                  <a:pt x="6838059" y="0"/>
                </a:lnTo>
                <a:lnTo>
                  <a:pt x="0" y="0"/>
                </a:lnTo>
                <a:lnTo>
                  <a:pt x="0" y="7951454"/>
                </a:lnTo>
                <a:close/>
              </a:path>
            </a:pathLst>
          </a:custGeom>
          <a:solidFill>
            <a:srgbClr val="D4CC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08298" y="11704100"/>
            <a:ext cx="2179320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20" b="1">
                <a:latin typeface="Arial"/>
                <a:cs typeface="Arial"/>
              </a:rPr>
              <a:t>MATERIALES </a:t>
            </a:r>
            <a:r>
              <a:rPr dirty="0" sz="1350" spc="-10" b="1">
                <a:latin typeface="Arial"/>
                <a:cs typeface="Arial"/>
              </a:rPr>
              <a:t>Y</a:t>
            </a:r>
            <a:r>
              <a:rPr dirty="0" sz="1350" spc="-70" b="1">
                <a:latin typeface="Arial"/>
                <a:cs typeface="Arial"/>
              </a:rPr>
              <a:t> </a:t>
            </a:r>
            <a:r>
              <a:rPr dirty="0" sz="1350" spc="-15" b="1">
                <a:latin typeface="Arial"/>
                <a:cs typeface="Arial"/>
              </a:rPr>
              <a:t>MÉTODOS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272" y="19032095"/>
            <a:ext cx="7301230" cy="100584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800"/>
              </a:lnSpc>
              <a:spcBef>
                <a:spcPts val="55"/>
              </a:spcBef>
            </a:pPr>
            <a:r>
              <a:rPr dirty="0" sz="1050" spc="-5">
                <a:latin typeface="Arial"/>
                <a:cs typeface="Arial"/>
              </a:rPr>
              <a:t>* </a:t>
            </a:r>
            <a:r>
              <a:rPr dirty="0" sz="1050" spc="-10">
                <a:latin typeface="Arial"/>
                <a:cs typeface="Arial"/>
              </a:rPr>
              <a:t>Títulos académicos de pregrado, Institución, </a:t>
            </a:r>
            <a:r>
              <a:rPr dirty="0" sz="1050" spc="-5">
                <a:latin typeface="Arial"/>
                <a:cs typeface="Arial"/>
              </a:rPr>
              <a:t>País. Títulos </a:t>
            </a:r>
            <a:r>
              <a:rPr dirty="0" sz="1050" spc="-10">
                <a:latin typeface="Arial"/>
                <a:cs typeface="Arial"/>
              </a:rPr>
              <a:t>de posgrado, Institución, </a:t>
            </a:r>
            <a:r>
              <a:rPr dirty="0" sz="1050" spc="-5">
                <a:latin typeface="Arial"/>
                <a:cs typeface="Arial"/>
              </a:rPr>
              <a:t>País. </a:t>
            </a:r>
            <a:r>
              <a:rPr dirty="0" sz="1050" spc="-10">
                <a:latin typeface="Arial"/>
                <a:cs typeface="Arial"/>
              </a:rPr>
              <a:t>Lugar de </a:t>
            </a:r>
            <a:r>
              <a:rPr dirty="0" sz="1050" spc="-5">
                <a:latin typeface="Arial"/>
                <a:cs typeface="Arial"/>
              </a:rPr>
              <a:t>trabajo o </a:t>
            </a:r>
            <a:r>
              <a:rPr dirty="0" sz="1050" spc="-10">
                <a:latin typeface="Arial"/>
                <a:cs typeface="Arial"/>
              </a:rPr>
              <a:t>Afiliación ins-  titucional: Universidad/Organización/Empresa, </a:t>
            </a:r>
            <a:r>
              <a:rPr dirty="0" sz="1050" spc="-5">
                <a:latin typeface="Arial"/>
                <a:cs typeface="Arial"/>
              </a:rPr>
              <a:t>País. </a:t>
            </a:r>
            <a:r>
              <a:rPr dirty="0" sz="1050" spc="-10">
                <a:latin typeface="Arial"/>
                <a:cs typeface="Arial"/>
              </a:rPr>
              <a:t>Correo electrónico personal </a:t>
            </a:r>
            <a:r>
              <a:rPr dirty="0" sz="1050" spc="-5">
                <a:latin typeface="Arial"/>
                <a:cs typeface="Arial"/>
              </a:rPr>
              <a:t>e </a:t>
            </a:r>
            <a:r>
              <a:rPr dirty="0" sz="1050" spc="-10">
                <a:latin typeface="Arial"/>
                <a:cs typeface="Arial"/>
              </a:rPr>
              <a:t>institucional </a:t>
            </a:r>
            <a:r>
              <a:rPr dirty="0" sz="1050" spc="-5">
                <a:latin typeface="Arial"/>
                <a:cs typeface="Arial"/>
              </a:rPr>
              <a:t>e-mail:</a:t>
            </a:r>
            <a:r>
              <a:rPr dirty="0" sz="1050" spc="145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  <a:hlinkClick r:id="rId2"/>
              </a:rPr>
              <a:t>ejemplo@org.es</a:t>
            </a:r>
            <a:endParaRPr sz="1050">
              <a:latin typeface="Arial"/>
              <a:cs typeface="Arial"/>
            </a:endParaRPr>
          </a:p>
          <a:p>
            <a:pPr marL="12700" marR="5080">
              <a:lnSpc>
                <a:spcPts val="1300"/>
              </a:lnSpc>
              <a:spcBef>
                <a:spcPts val="40"/>
              </a:spcBef>
            </a:pPr>
            <a:r>
              <a:rPr dirty="0" sz="1050" spc="-10">
                <a:latin typeface="Arial"/>
                <a:cs typeface="Arial"/>
              </a:rPr>
              <a:t>** </a:t>
            </a:r>
            <a:r>
              <a:rPr dirty="0" sz="1050" spc="-5">
                <a:latin typeface="Arial"/>
                <a:cs typeface="Arial"/>
              </a:rPr>
              <a:t>Títulos </a:t>
            </a:r>
            <a:r>
              <a:rPr dirty="0" sz="1050" spc="-10">
                <a:latin typeface="Arial"/>
                <a:cs typeface="Arial"/>
              </a:rPr>
              <a:t>académicos de pregrado, Institución, </a:t>
            </a:r>
            <a:r>
              <a:rPr dirty="0" sz="1050" spc="-5">
                <a:latin typeface="Arial"/>
                <a:cs typeface="Arial"/>
              </a:rPr>
              <a:t>País. Títulos </a:t>
            </a:r>
            <a:r>
              <a:rPr dirty="0" sz="1050" spc="-10">
                <a:latin typeface="Arial"/>
                <a:cs typeface="Arial"/>
              </a:rPr>
              <a:t>de posgrado, Institución, </a:t>
            </a:r>
            <a:r>
              <a:rPr dirty="0" sz="1050" spc="-5">
                <a:latin typeface="Arial"/>
                <a:cs typeface="Arial"/>
              </a:rPr>
              <a:t>País. </a:t>
            </a:r>
            <a:r>
              <a:rPr dirty="0" sz="1050" spc="-10">
                <a:latin typeface="Arial"/>
                <a:cs typeface="Arial"/>
              </a:rPr>
              <a:t>Lugar de </a:t>
            </a:r>
            <a:r>
              <a:rPr dirty="0" sz="1050" spc="-5">
                <a:latin typeface="Arial"/>
                <a:cs typeface="Arial"/>
              </a:rPr>
              <a:t>trabajo o Afiliación </a:t>
            </a:r>
            <a:r>
              <a:rPr dirty="0" sz="1050">
                <a:latin typeface="Arial"/>
                <a:cs typeface="Arial"/>
              </a:rPr>
              <a:t>ins-  </a:t>
            </a:r>
            <a:r>
              <a:rPr dirty="0" sz="1050" spc="-10">
                <a:latin typeface="Arial"/>
                <a:cs typeface="Arial"/>
              </a:rPr>
              <a:t>titucional: Universidad/Organización/Empresa, </a:t>
            </a:r>
            <a:r>
              <a:rPr dirty="0" sz="1050" spc="-5">
                <a:latin typeface="Arial"/>
                <a:cs typeface="Arial"/>
              </a:rPr>
              <a:t>País. </a:t>
            </a:r>
            <a:r>
              <a:rPr dirty="0" sz="1050" spc="-10">
                <a:latin typeface="Arial"/>
                <a:cs typeface="Arial"/>
              </a:rPr>
              <a:t>Correo electrónico personal </a:t>
            </a:r>
            <a:r>
              <a:rPr dirty="0" sz="1050" spc="-5">
                <a:latin typeface="Arial"/>
                <a:cs typeface="Arial"/>
              </a:rPr>
              <a:t>e </a:t>
            </a:r>
            <a:r>
              <a:rPr dirty="0" sz="1050" spc="-10">
                <a:latin typeface="Arial"/>
                <a:cs typeface="Arial"/>
              </a:rPr>
              <a:t>institucional </a:t>
            </a:r>
            <a:r>
              <a:rPr dirty="0" sz="1050" spc="-5">
                <a:latin typeface="Arial"/>
                <a:cs typeface="Arial"/>
              </a:rPr>
              <a:t>e-mail:</a:t>
            </a:r>
            <a:r>
              <a:rPr dirty="0" sz="1050" spc="145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  <a:hlinkClick r:id="rId2"/>
              </a:rPr>
              <a:t>ejemplo@org.es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35"/>
              </a:lnSpc>
            </a:pPr>
            <a:r>
              <a:rPr dirty="0" sz="1050" spc="-10">
                <a:latin typeface="Arial"/>
                <a:cs typeface="Arial"/>
              </a:rPr>
              <a:t>***</a:t>
            </a:r>
            <a:r>
              <a:rPr dirty="0" sz="1050" spc="11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Títulos</a:t>
            </a:r>
            <a:r>
              <a:rPr dirty="0" sz="1050" spc="114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académicos</a:t>
            </a:r>
            <a:r>
              <a:rPr dirty="0" sz="1050" spc="11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de</a:t>
            </a:r>
            <a:r>
              <a:rPr dirty="0" sz="1050" spc="11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pregrado,</a:t>
            </a:r>
            <a:r>
              <a:rPr dirty="0" sz="1050" spc="10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Institución,</a:t>
            </a:r>
            <a:r>
              <a:rPr dirty="0" sz="1050" spc="114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País.</a:t>
            </a:r>
            <a:r>
              <a:rPr dirty="0" sz="1050" spc="10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Títulos</a:t>
            </a:r>
            <a:r>
              <a:rPr dirty="0" sz="1050" spc="105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de</a:t>
            </a:r>
            <a:r>
              <a:rPr dirty="0" sz="1050" spc="11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posgrado,</a:t>
            </a:r>
            <a:r>
              <a:rPr dirty="0" sz="1050" spc="10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Institución,</a:t>
            </a:r>
            <a:r>
              <a:rPr dirty="0" sz="1050" spc="11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País.</a:t>
            </a:r>
            <a:r>
              <a:rPr dirty="0" sz="1050" spc="11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Lugar</a:t>
            </a:r>
            <a:r>
              <a:rPr dirty="0" sz="1050" spc="11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de</a:t>
            </a:r>
            <a:r>
              <a:rPr dirty="0" sz="1050" spc="11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trabajo</a:t>
            </a:r>
            <a:r>
              <a:rPr dirty="0" sz="1050" spc="114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o</a:t>
            </a:r>
            <a:r>
              <a:rPr dirty="0" sz="1050" spc="11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Afiliación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050" spc="-10">
                <a:latin typeface="Arial"/>
                <a:cs typeface="Arial"/>
              </a:rPr>
              <a:t>institucional: Universidad/Organización/Empresa, </a:t>
            </a:r>
            <a:r>
              <a:rPr dirty="0" sz="1050" spc="-5">
                <a:latin typeface="Arial"/>
                <a:cs typeface="Arial"/>
              </a:rPr>
              <a:t>País. </a:t>
            </a:r>
            <a:r>
              <a:rPr dirty="0" sz="1050" spc="-10">
                <a:latin typeface="Arial"/>
                <a:cs typeface="Arial"/>
              </a:rPr>
              <a:t>Correo electrónico personal </a:t>
            </a:r>
            <a:r>
              <a:rPr dirty="0" sz="1050" spc="-5">
                <a:latin typeface="Arial"/>
                <a:cs typeface="Arial"/>
              </a:rPr>
              <a:t>e institucional e-mail:</a:t>
            </a:r>
            <a:r>
              <a:rPr dirty="0" sz="1050" spc="15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  <a:hlinkClick r:id="rId2"/>
              </a:rPr>
              <a:t>ejemplo@org.es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485822" y="3627329"/>
            <a:ext cx="6838315" cy="9789795"/>
          </a:xfrm>
          <a:custGeom>
            <a:avLst/>
            <a:gdLst/>
            <a:ahLst/>
            <a:cxnLst/>
            <a:rect l="l" t="t" r="r" b="b"/>
            <a:pathLst>
              <a:path w="6838315" h="9789794">
                <a:moveTo>
                  <a:pt x="0" y="9789777"/>
                </a:moveTo>
                <a:lnTo>
                  <a:pt x="6838059" y="9789777"/>
                </a:lnTo>
                <a:lnTo>
                  <a:pt x="6838059" y="0"/>
                </a:lnTo>
                <a:lnTo>
                  <a:pt x="0" y="0"/>
                </a:lnTo>
                <a:lnTo>
                  <a:pt x="0" y="9789777"/>
                </a:lnTo>
                <a:close/>
              </a:path>
            </a:pathLst>
          </a:custGeom>
          <a:solidFill>
            <a:srgbClr val="D4CC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486644" y="3607301"/>
            <a:ext cx="1174115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30" b="1">
                <a:latin typeface="Arial"/>
                <a:cs typeface="Arial"/>
              </a:rPr>
              <a:t>RESULTADOS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86644" y="8428501"/>
            <a:ext cx="2319020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0" b="1">
                <a:latin typeface="Arial"/>
                <a:cs typeface="Arial"/>
              </a:rPr>
              <a:t>DISCUSIÓN Y</a:t>
            </a:r>
            <a:r>
              <a:rPr dirty="0" sz="1350" spc="-105" b="1">
                <a:latin typeface="Arial"/>
                <a:cs typeface="Arial"/>
              </a:rPr>
              <a:t> </a:t>
            </a:r>
            <a:r>
              <a:rPr dirty="0" sz="1350" spc="-10" b="1">
                <a:latin typeface="Arial"/>
                <a:cs typeface="Arial"/>
              </a:rPr>
              <a:t>CONCLUSIÓN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485822" y="13820280"/>
            <a:ext cx="6838315" cy="5855335"/>
          </a:xfrm>
          <a:custGeom>
            <a:avLst/>
            <a:gdLst/>
            <a:ahLst/>
            <a:cxnLst/>
            <a:rect l="l" t="t" r="r" b="b"/>
            <a:pathLst>
              <a:path w="6838315" h="5855334">
                <a:moveTo>
                  <a:pt x="0" y="5855114"/>
                </a:moveTo>
                <a:lnTo>
                  <a:pt x="6838059" y="5855114"/>
                </a:lnTo>
                <a:lnTo>
                  <a:pt x="6838059" y="0"/>
                </a:lnTo>
                <a:lnTo>
                  <a:pt x="0" y="0"/>
                </a:lnTo>
                <a:lnTo>
                  <a:pt x="0" y="5855114"/>
                </a:lnTo>
                <a:close/>
              </a:path>
            </a:pathLst>
          </a:custGeom>
          <a:solidFill>
            <a:srgbClr val="D4CC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486644" y="13800157"/>
            <a:ext cx="1256030" cy="2298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10" b="1">
                <a:latin typeface="Arial"/>
                <a:cs typeface="Arial"/>
              </a:rPr>
              <a:t>BIBLIOGRAFÍA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5043" y="353977"/>
            <a:ext cx="4063352" cy="13445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450157" y="366245"/>
            <a:ext cx="1843405" cy="1425575"/>
          </a:xfrm>
          <a:prstGeom prst="rect">
            <a:avLst/>
          </a:prstGeom>
          <a:ln w="945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410209" marR="99060" indent="-304165">
              <a:lnSpc>
                <a:spcPct val="102499"/>
              </a:lnSpc>
            </a:pPr>
            <a:r>
              <a:rPr dirty="0" sz="1050" spc="-10" i="1">
                <a:latin typeface="Arial"/>
                <a:cs typeface="Arial"/>
              </a:rPr>
              <a:t>INSERTE SU LOGO</a:t>
            </a:r>
            <a:r>
              <a:rPr dirty="0" sz="1050" spc="-60" i="1">
                <a:latin typeface="Arial"/>
                <a:cs typeface="Arial"/>
              </a:rPr>
              <a:t> </a:t>
            </a:r>
            <a:r>
              <a:rPr dirty="0" sz="1050" spc="-5" i="1">
                <a:latin typeface="Arial"/>
                <a:cs typeface="Arial"/>
              </a:rPr>
              <a:t>INSTI-  </a:t>
            </a:r>
            <a:r>
              <a:rPr dirty="0" sz="1050" spc="-10" i="1">
                <a:latin typeface="Arial"/>
                <a:cs typeface="Arial"/>
              </a:rPr>
              <a:t>TUCIONAL</a:t>
            </a:r>
            <a:r>
              <a:rPr dirty="0" sz="1050" spc="-65" i="1">
                <a:latin typeface="Arial"/>
                <a:cs typeface="Arial"/>
              </a:rPr>
              <a:t> </a:t>
            </a:r>
            <a:r>
              <a:rPr dirty="0" sz="1050" spc="-10" i="1">
                <a:latin typeface="Arial"/>
                <a:cs typeface="Arial"/>
              </a:rPr>
              <a:t>AQUI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NitroPC</dc:creator>
  <dcterms:created xsi:type="dcterms:W3CDTF">2019-09-15T23:20:51Z</dcterms:created>
  <dcterms:modified xsi:type="dcterms:W3CDTF">2019-09-15T23:20:51Z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2019-09-15T00:00:00Z</vt:filetime>
  </property>
  <property fmtid="{D5CDD505-2E9C-101B-9397-08002B2CF9AE}" pid="3" name="Creator">
    <vt:lpwstr>Microsoft® Publisher 2013</vt:lpwstr>
  </property>
  <property fmtid="{D5CDD505-2E9C-101B-9397-08002B2CF9AE}" pid="4" name="LastSaved">
    <vt:filetime>2019-09-15T00:00:00Z</vt:filetime>
  </property>
</Properties>
</file>