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F93-6F32-47CF-BD5E-84A782EDA5D8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4E50-3F66-493A-BCF1-3875452C6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060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F93-6F32-47CF-BD5E-84A782EDA5D8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4E50-3F66-493A-BCF1-3875452C6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15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F93-6F32-47CF-BD5E-84A782EDA5D8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4E50-3F66-493A-BCF1-3875452C6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366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F93-6F32-47CF-BD5E-84A782EDA5D8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4E50-3F66-493A-BCF1-3875452C6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861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F93-6F32-47CF-BD5E-84A782EDA5D8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4E50-3F66-493A-BCF1-3875452C6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60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F93-6F32-47CF-BD5E-84A782EDA5D8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4E50-3F66-493A-BCF1-3875452C6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13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F93-6F32-47CF-BD5E-84A782EDA5D8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4E50-3F66-493A-BCF1-3875452C6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460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F93-6F32-47CF-BD5E-84A782EDA5D8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4E50-3F66-493A-BCF1-3875452C6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678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F93-6F32-47CF-BD5E-84A782EDA5D8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4E50-3F66-493A-BCF1-3875452C6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33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F93-6F32-47CF-BD5E-84A782EDA5D8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4E50-3F66-493A-BCF1-3875452C6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826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F93-6F32-47CF-BD5E-84A782EDA5D8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4E50-3F66-493A-BCF1-3875452C6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747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57F93-6F32-47CF-BD5E-84A782EDA5D8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64E50-3F66-493A-BCF1-3875452C6E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93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inv,doce%20y%20exte/modelospedagogicos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Análisis crítico al eje docencia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3967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Normas</a:t>
            </a:r>
          </a:p>
          <a:p>
            <a:r>
              <a:rPr lang="es-ES" dirty="0" smtClean="0"/>
              <a:t>Visión de la docencia en la Universidad</a:t>
            </a:r>
          </a:p>
          <a:p>
            <a:r>
              <a:rPr lang="es-ES" dirty="0" smtClean="0"/>
              <a:t>Visión de la docencia en Colombia</a:t>
            </a:r>
          </a:p>
          <a:p>
            <a:r>
              <a:rPr lang="es-ES" dirty="0" smtClean="0"/>
              <a:t>Visión de la docencia en la U.D.</a:t>
            </a:r>
          </a:p>
          <a:p>
            <a:r>
              <a:rPr lang="es-ES" dirty="0" smtClean="0"/>
              <a:t>Visión docencia Facultad Tecnológica</a:t>
            </a:r>
          </a:p>
          <a:p>
            <a:r>
              <a:rPr lang="es-ES" dirty="0" smtClean="0"/>
              <a:t>Datos estadísticos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02267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Normas y modelos pedagógicos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Ley 30/92 principios</a:t>
            </a:r>
          </a:p>
          <a:p>
            <a:r>
              <a:rPr lang="es-ES" dirty="0" smtClean="0"/>
              <a:t>Acuerdo 03/97 principios</a:t>
            </a:r>
          </a:p>
          <a:p>
            <a:r>
              <a:rPr lang="es-ES" dirty="0" smtClean="0"/>
              <a:t>Libro “Modelos Educativos en la U.D.”</a:t>
            </a:r>
          </a:p>
          <a:p>
            <a:r>
              <a:rPr lang="es-ES" dirty="0" smtClean="0">
                <a:hlinkClick r:id="rId2" action="ppaction://hlinkfile"/>
              </a:rPr>
              <a:t>Modelos pedagógicos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06619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2739</TotalTime>
  <Words>54</Words>
  <Application>Microsoft Office PowerPoint</Application>
  <PresentationFormat>Presentación en pantalla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Análisis crítico al eje docencia</vt:lpstr>
      <vt:lpstr>Contenido</vt:lpstr>
      <vt:lpstr>Normas y modelos pedagógicos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crítico al eje docencia</dc:title>
  <dc:creator>Jairo Ruiz</dc:creator>
  <cp:lastModifiedBy>Jairo Ruiz</cp:lastModifiedBy>
  <cp:revision>5</cp:revision>
  <dcterms:created xsi:type="dcterms:W3CDTF">2015-03-01T02:10:21Z</dcterms:created>
  <dcterms:modified xsi:type="dcterms:W3CDTF">2015-03-03T03:38:21Z</dcterms:modified>
</cp:coreProperties>
</file>