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3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86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91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50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01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74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34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37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3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68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01B8-C3EC-4F14-8968-051CA5808985}" type="datetimeFigureOut">
              <a:rPr lang="es-ES" smtClean="0"/>
              <a:t>26/02/2015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5A1B-F979-4809-8A2A-990D8F2366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1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Acuerdo 03 de 1997 Estatuto General de la Universidad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82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Título 1. Misión principios y objetivos</a:t>
            </a:r>
          </a:p>
          <a:p>
            <a:pPr lvl="1"/>
            <a:r>
              <a:rPr lang="es-ES" dirty="0" smtClean="0"/>
              <a:t>Capitulo 1. Misión y autonomía</a:t>
            </a:r>
          </a:p>
          <a:p>
            <a:pPr lvl="1"/>
            <a:r>
              <a:rPr lang="es-ES" dirty="0" smtClean="0"/>
              <a:t>Capitulo 2. Principios y objetivos</a:t>
            </a:r>
          </a:p>
          <a:p>
            <a:r>
              <a:rPr lang="es-ES" dirty="0" smtClean="0"/>
              <a:t>Título 2. Organización y funcionamiento</a:t>
            </a:r>
          </a:p>
          <a:p>
            <a:pPr lvl="1"/>
            <a:r>
              <a:rPr lang="es-ES" dirty="0" smtClean="0"/>
              <a:t>Capitulo 1. Dirección</a:t>
            </a:r>
          </a:p>
          <a:p>
            <a:pPr lvl="1"/>
            <a:r>
              <a:rPr lang="es-ES" dirty="0" smtClean="0"/>
              <a:t>Capitulo 2. Organización funcional</a:t>
            </a:r>
          </a:p>
          <a:p>
            <a:pPr lvl="1"/>
            <a:r>
              <a:rPr lang="es-ES" dirty="0" smtClean="0"/>
              <a:t>Capitulo 3. Consejos y comités</a:t>
            </a:r>
          </a:p>
          <a:p>
            <a:pPr lvl="1"/>
            <a:r>
              <a:rPr lang="es-ES" dirty="0" smtClean="0"/>
              <a:t>Capitulo 4. Organización por programas y proyectos</a:t>
            </a:r>
          </a:p>
          <a:p>
            <a:r>
              <a:rPr lang="es-ES" dirty="0" smtClean="0"/>
              <a:t>Titulo 3. Institutos y consejos curriculares</a:t>
            </a:r>
          </a:p>
          <a:p>
            <a:pPr lvl="1"/>
            <a:r>
              <a:rPr lang="es-ES" dirty="0" smtClean="0"/>
              <a:t>Capitulo 1. Instituto</a:t>
            </a:r>
          </a:p>
          <a:p>
            <a:pPr lvl="1"/>
            <a:r>
              <a:rPr lang="es-ES" dirty="0" smtClean="0"/>
              <a:t>Capitulo 2. Consejo curricular</a:t>
            </a:r>
          </a:p>
        </p:txBody>
      </p:sp>
    </p:spTree>
    <p:extLst>
      <p:ext uri="{BB962C8B-B14F-4D97-AF65-F5344CB8AC3E}">
        <p14:creationId xmlns:p14="http://schemas.microsoft.com/office/powerpoint/2010/main" val="30901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Titulo 4. Sistemas de planeación y desarrollo</a:t>
            </a:r>
          </a:p>
          <a:p>
            <a:pPr lvl="1"/>
            <a:r>
              <a:rPr lang="es-ES" dirty="0" smtClean="0"/>
              <a:t>Capitulo 1. Sistema de planeación</a:t>
            </a:r>
          </a:p>
          <a:p>
            <a:pPr lvl="1"/>
            <a:r>
              <a:rPr lang="es-ES" dirty="0" smtClean="0"/>
              <a:t>Capitulo 2. Planes</a:t>
            </a:r>
          </a:p>
          <a:p>
            <a:r>
              <a:rPr lang="es-ES" dirty="0" smtClean="0"/>
              <a:t>Titulo 5. Sistema de evaluación, control interno, autoevaluación y acreditación</a:t>
            </a:r>
          </a:p>
          <a:p>
            <a:r>
              <a:rPr lang="es-ES" dirty="0" smtClean="0"/>
              <a:t>Titulo 6. Estudiantes</a:t>
            </a:r>
          </a:p>
          <a:p>
            <a:r>
              <a:rPr lang="es-ES" dirty="0" smtClean="0"/>
              <a:t>Título 7. Servidores públicos</a:t>
            </a:r>
          </a:p>
          <a:p>
            <a:r>
              <a:rPr lang="es-ES" dirty="0" smtClean="0"/>
              <a:t>Titulo 8. Presupuesto y contratos</a:t>
            </a:r>
          </a:p>
          <a:p>
            <a:pPr lvl="1"/>
            <a:r>
              <a:rPr lang="es-ES" dirty="0" smtClean="0"/>
              <a:t>Presupuesto</a:t>
            </a:r>
          </a:p>
          <a:p>
            <a:pPr lvl="1"/>
            <a:r>
              <a:rPr lang="es-ES" dirty="0" smtClean="0"/>
              <a:t>Contratos</a:t>
            </a:r>
          </a:p>
          <a:p>
            <a:r>
              <a:rPr lang="es-ES" dirty="0" smtClean="0"/>
              <a:t>Título 9. Disposiciones generales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0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128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Acuerdo 03 de 1997 Estatuto General de la Universidad</vt:lpstr>
      <vt:lpstr>Contenido</vt:lpstr>
      <vt:lpstr>Contenido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Acuerdo 03 de 1997 Estatuto General de la Universidad</dc:title>
  <dc:creator>Jairo Ruiz</dc:creator>
  <cp:lastModifiedBy>Jairo Ruiz</cp:lastModifiedBy>
  <cp:revision>7</cp:revision>
  <dcterms:created xsi:type="dcterms:W3CDTF">2015-02-24T13:10:32Z</dcterms:created>
  <dcterms:modified xsi:type="dcterms:W3CDTF">2015-02-26T22:49:50Z</dcterms:modified>
</cp:coreProperties>
</file>