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60" r:id="rId6"/>
    <p:sldId id="259" r:id="rId7"/>
    <p:sldId id="262" r:id="rId8"/>
    <p:sldId id="264" r:id="rId9"/>
    <p:sldId id="265" r:id="rId10"/>
    <p:sldId id="266" r:id="rId11"/>
    <p:sldId id="267" r:id="rId12"/>
    <p:sldId id="263" r:id="rId13"/>
    <p:sldId id="268" r:id="rId14"/>
    <p:sldId id="269" r:id="rId15"/>
    <p:sldId id="270" r:id="rId16"/>
    <p:sldId id="271" r:id="rId17"/>
    <p:sldId id="272" r:id="rId18"/>
    <p:sldId id="273" r:id="rId19"/>
    <p:sldId id="274" r:id="rId20"/>
    <p:sldId id="275" r:id="rId21"/>
    <p:sldId id="276" r:id="rId22"/>
    <p:sldId id="277" r:id="rId23"/>
    <p:sldId id="279" r:id="rId24"/>
    <p:sldId id="281" r:id="rId25"/>
    <p:sldId id="278" r:id="rId26"/>
    <p:sldId id="282" r:id="rId27"/>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diagrams/_rels/data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diagrams/_rels/drawing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D8EB93-6FF8-42ED-AE8C-9E518E1BC47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s-ES"/>
        </a:p>
      </dgm:t>
    </dgm:pt>
    <dgm:pt modelId="{F095DCE1-B91A-458E-80B4-ECCF1EB63960}">
      <dgm:prSet phldrT="[Texto]"/>
      <dgm:spPr/>
      <dgm:t>
        <a:bodyPr/>
        <a:lstStyle/>
        <a:p>
          <a:r>
            <a:rPr lang="es-ES" dirty="0" smtClean="0"/>
            <a:t>General</a:t>
          </a:r>
          <a:endParaRPr lang="es-ES" dirty="0"/>
        </a:p>
      </dgm:t>
    </dgm:pt>
    <dgm:pt modelId="{006170AE-A22A-4263-BDE9-33181DD18D12}" type="parTrans" cxnId="{E3A0BCF1-8787-45AA-89AC-5BAF0CB3DB5C}">
      <dgm:prSet/>
      <dgm:spPr/>
      <dgm:t>
        <a:bodyPr/>
        <a:lstStyle/>
        <a:p>
          <a:endParaRPr lang="es-ES"/>
        </a:p>
      </dgm:t>
    </dgm:pt>
    <dgm:pt modelId="{D1212601-1AEA-41A1-87BC-F17B598FD077}" type="sibTrans" cxnId="{E3A0BCF1-8787-45AA-89AC-5BAF0CB3DB5C}">
      <dgm:prSet/>
      <dgm:spPr/>
      <dgm:t>
        <a:bodyPr/>
        <a:lstStyle/>
        <a:p>
          <a:endParaRPr lang="es-ES"/>
        </a:p>
      </dgm:t>
    </dgm:pt>
    <dgm:pt modelId="{BA4BB0DC-071A-405C-97FB-CA6B3A969937}">
      <dgm:prSet phldrT="[Texto]"/>
      <dgm:spPr/>
      <dgm:t>
        <a:bodyPr/>
        <a:lstStyle/>
        <a:p>
          <a:r>
            <a:rPr lang="es-ES" dirty="0" smtClean="0"/>
            <a:t>Poner en contexto la situación laboral docente, la carga real a 2015 y proyectada a 2025</a:t>
          </a:r>
          <a:endParaRPr lang="es-ES" dirty="0"/>
        </a:p>
      </dgm:t>
    </dgm:pt>
    <dgm:pt modelId="{E4149055-3E7C-458B-ADB2-F2C8AECCB35C}" type="parTrans" cxnId="{D1AD3B93-B94C-4167-8BD9-1445304BEE0C}">
      <dgm:prSet/>
      <dgm:spPr/>
      <dgm:t>
        <a:bodyPr/>
        <a:lstStyle/>
        <a:p>
          <a:endParaRPr lang="es-ES"/>
        </a:p>
      </dgm:t>
    </dgm:pt>
    <dgm:pt modelId="{6179A185-9E32-4B42-A063-2FC33EA93817}" type="sibTrans" cxnId="{D1AD3B93-B94C-4167-8BD9-1445304BEE0C}">
      <dgm:prSet/>
      <dgm:spPr/>
      <dgm:t>
        <a:bodyPr/>
        <a:lstStyle/>
        <a:p>
          <a:endParaRPr lang="es-ES"/>
        </a:p>
      </dgm:t>
    </dgm:pt>
    <dgm:pt modelId="{B80FF3CA-8357-4611-9397-9CD1E551E403}">
      <dgm:prSet phldrT="[Texto]"/>
      <dgm:spPr/>
      <dgm:t>
        <a:bodyPr/>
        <a:lstStyle/>
        <a:p>
          <a:r>
            <a:rPr lang="es-ES" dirty="0" smtClean="0"/>
            <a:t>Particulares</a:t>
          </a:r>
          <a:endParaRPr lang="es-ES" dirty="0"/>
        </a:p>
      </dgm:t>
    </dgm:pt>
    <dgm:pt modelId="{15490649-B359-4A6A-BC37-68879A854FED}" type="parTrans" cxnId="{4F08BD5B-061C-4C49-9090-A710A308A3AB}">
      <dgm:prSet/>
      <dgm:spPr/>
      <dgm:t>
        <a:bodyPr/>
        <a:lstStyle/>
        <a:p>
          <a:endParaRPr lang="es-ES"/>
        </a:p>
      </dgm:t>
    </dgm:pt>
    <dgm:pt modelId="{7160D9C1-8F06-4C63-97DD-49C8A37D05AD}" type="sibTrans" cxnId="{4F08BD5B-061C-4C49-9090-A710A308A3AB}">
      <dgm:prSet/>
      <dgm:spPr/>
      <dgm:t>
        <a:bodyPr/>
        <a:lstStyle/>
        <a:p>
          <a:endParaRPr lang="es-ES"/>
        </a:p>
      </dgm:t>
    </dgm:pt>
    <dgm:pt modelId="{53139272-07A2-40E9-96D7-5AFEAE8664B4}">
      <dgm:prSet phldrT="[Texto]"/>
      <dgm:spPr/>
      <dgm:t>
        <a:bodyPr/>
        <a:lstStyle/>
        <a:p>
          <a:r>
            <a:rPr lang="es-ES" dirty="0" smtClean="0"/>
            <a:t>Establecer los rezagos en la planta docente actual de la U.D.</a:t>
          </a:r>
          <a:endParaRPr lang="es-ES" dirty="0"/>
        </a:p>
      </dgm:t>
    </dgm:pt>
    <dgm:pt modelId="{09481271-AA90-4003-89D9-1ADCCC26B77B}" type="parTrans" cxnId="{66391ADC-3911-464B-91F8-707D11BE9FB8}">
      <dgm:prSet/>
      <dgm:spPr/>
      <dgm:t>
        <a:bodyPr/>
        <a:lstStyle/>
        <a:p>
          <a:endParaRPr lang="es-ES"/>
        </a:p>
      </dgm:t>
    </dgm:pt>
    <dgm:pt modelId="{CF5D4687-2136-487F-96BE-E2A7DFCB8665}" type="sibTrans" cxnId="{66391ADC-3911-464B-91F8-707D11BE9FB8}">
      <dgm:prSet/>
      <dgm:spPr/>
      <dgm:t>
        <a:bodyPr/>
        <a:lstStyle/>
        <a:p>
          <a:endParaRPr lang="es-ES"/>
        </a:p>
      </dgm:t>
    </dgm:pt>
    <dgm:pt modelId="{08EB7A28-1C25-4208-891E-31F80E2A6375}">
      <dgm:prSet phldrT="[Texto]"/>
      <dgm:spPr/>
      <dgm:t>
        <a:bodyPr/>
        <a:lstStyle/>
        <a:p>
          <a:endParaRPr lang="es-ES" dirty="0"/>
        </a:p>
      </dgm:t>
    </dgm:pt>
    <dgm:pt modelId="{1E4119E0-99B4-4D41-AC31-E7EE90C6DDE7}" type="parTrans" cxnId="{EF1BF293-642F-420A-899C-BE2422031D1B}">
      <dgm:prSet/>
      <dgm:spPr/>
    </dgm:pt>
    <dgm:pt modelId="{039893A6-BB43-4598-8110-9BF53C283B72}" type="sibTrans" cxnId="{EF1BF293-642F-420A-899C-BE2422031D1B}">
      <dgm:prSet/>
      <dgm:spPr/>
    </dgm:pt>
    <dgm:pt modelId="{D20B9417-DC9A-497A-9A56-28F8F3456547}">
      <dgm:prSet phldrT="[Texto]"/>
      <dgm:spPr/>
      <dgm:t>
        <a:bodyPr/>
        <a:lstStyle/>
        <a:p>
          <a:r>
            <a:rPr lang="es-ES" dirty="0" smtClean="0"/>
            <a:t>Establecer mecanismos para superar tales rezagos con predominio de los procesos de formalización laboral</a:t>
          </a:r>
          <a:endParaRPr lang="es-ES" dirty="0"/>
        </a:p>
      </dgm:t>
    </dgm:pt>
    <dgm:pt modelId="{1D263BE1-2CC7-4ADA-B8AE-4B3B65401CFD}" type="parTrans" cxnId="{98593C27-6780-4D51-BC9F-2830DAA1B26B}">
      <dgm:prSet/>
      <dgm:spPr/>
    </dgm:pt>
    <dgm:pt modelId="{21E93E14-2CFD-41E4-BFD5-A196977599D6}" type="sibTrans" cxnId="{98593C27-6780-4D51-BC9F-2830DAA1B26B}">
      <dgm:prSet/>
      <dgm:spPr/>
    </dgm:pt>
    <dgm:pt modelId="{B8FC5C33-C308-4860-B06D-B991DB68FE58}">
      <dgm:prSet phldrT="[Texto]"/>
      <dgm:spPr/>
      <dgm:t>
        <a:bodyPr/>
        <a:lstStyle/>
        <a:p>
          <a:r>
            <a:rPr lang="es-ES" dirty="0" smtClean="0"/>
            <a:t>Definir cronograma para superara el rezago en la PD y tareas de incremento presupuestal que asegurar formalización laboral</a:t>
          </a:r>
          <a:endParaRPr lang="es-ES" dirty="0"/>
        </a:p>
      </dgm:t>
    </dgm:pt>
    <dgm:pt modelId="{C9D63BA3-984F-4B67-8A09-602746AA1C6B}" type="parTrans" cxnId="{D615C684-863F-4021-8E3A-D0CF5EB4BA77}">
      <dgm:prSet/>
      <dgm:spPr/>
    </dgm:pt>
    <dgm:pt modelId="{A02C92E4-F42C-463D-B344-976EE583905E}" type="sibTrans" cxnId="{D615C684-863F-4021-8E3A-D0CF5EB4BA77}">
      <dgm:prSet/>
      <dgm:spPr/>
    </dgm:pt>
    <dgm:pt modelId="{1231C7F4-BEEF-4910-BCC1-FC562A54BDEE}" type="pres">
      <dgm:prSet presAssocID="{F8D8EB93-6FF8-42ED-AE8C-9E518E1BC477}" presName="linear" presStyleCnt="0">
        <dgm:presLayoutVars>
          <dgm:animLvl val="lvl"/>
          <dgm:resizeHandles val="exact"/>
        </dgm:presLayoutVars>
      </dgm:prSet>
      <dgm:spPr/>
    </dgm:pt>
    <dgm:pt modelId="{0FAE0128-92AE-4D96-B007-4477D632711D}" type="pres">
      <dgm:prSet presAssocID="{F095DCE1-B91A-458E-80B4-ECCF1EB63960}" presName="parentText" presStyleLbl="node1" presStyleIdx="0" presStyleCnt="2">
        <dgm:presLayoutVars>
          <dgm:chMax val="0"/>
          <dgm:bulletEnabled val="1"/>
        </dgm:presLayoutVars>
      </dgm:prSet>
      <dgm:spPr/>
    </dgm:pt>
    <dgm:pt modelId="{A7B0A510-E3DF-485F-BC05-F43750D5698C}" type="pres">
      <dgm:prSet presAssocID="{F095DCE1-B91A-458E-80B4-ECCF1EB63960}" presName="childText" presStyleLbl="revTx" presStyleIdx="0" presStyleCnt="2">
        <dgm:presLayoutVars>
          <dgm:bulletEnabled val="1"/>
        </dgm:presLayoutVars>
      </dgm:prSet>
      <dgm:spPr/>
      <dgm:t>
        <a:bodyPr/>
        <a:lstStyle/>
        <a:p>
          <a:endParaRPr lang="es-ES"/>
        </a:p>
      </dgm:t>
    </dgm:pt>
    <dgm:pt modelId="{B3DAF647-766D-4CC7-88C2-91AB1605E3D0}" type="pres">
      <dgm:prSet presAssocID="{B80FF3CA-8357-4611-9397-9CD1E551E403}" presName="parentText" presStyleLbl="node1" presStyleIdx="1" presStyleCnt="2">
        <dgm:presLayoutVars>
          <dgm:chMax val="0"/>
          <dgm:bulletEnabled val="1"/>
        </dgm:presLayoutVars>
      </dgm:prSet>
      <dgm:spPr/>
    </dgm:pt>
    <dgm:pt modelId="{380362F9-9737-424D-9A20-441D6DD8FDC7}" type="pres">
      <dgm:prSet presAssocID="{B80FF3CA-8357-4611-9397-9CD1E551E403}" presName="childText" presStyleLbl="revTx" presStyleIdx="1" presStyleCnt="2">
        <dgm:presLayoutVars>
          <dgm:bulletEnabled val="1"/>
        </dgm:presLayoutVars>
      </dgm:prSet>
      <dgm:spPr/>
      <dgm:t>
        <a:bodyPr/>
        <a:lstStyle/>
        <a:p>
          <a:endParaRPr lang="es-ES"/>
        </a:p>
      </dgm:t>
    </dgm:pt>
  </dgm:ptLst>
  <dgm:cxnLst>
    <dgm:cxn modelId="{DA7E7E17-033E-40F8-96DB-087479BBBAAA}" type="presOf" srcId="{08EB7A28-1C25-4208-891E-31F80E2A6375}" destId="{380362F9-9737-424D-9A20-441D6DD8FDC7}" srcOrd="0" destOrd="3" presId="urn:microsoft.com/office/officeart/2005/8/layout/vList2"/>
    <dgm:cxn modelId="{D615C684-863F-4021-8E3A-D0CF5EB4BA77}" srcId="{B80FF3CA-8357-4611-9397-9CD1E551E403}" destId="{B8FC5C33-C308-4860-B06D-B991DB68FE58}" srcOrd="2" destOrd="0" parTransId="{C9D63BA3-984F-4B67-8A09-602746AA1C6B}" sibTransId="{A02C92E4-F42C-463D-B344-976EE583905E}"/>
    <dgm:cxn modelId="{D1AD3B93-B94C-4167-8BD9-1445304BEE0C}" srcId="{F095DCE1-B91A-458E-80B4-ECCF1EB63960}" destId="{BA4BB0DC-071A-405C-97FB-CA6B3A969937}" srcOrd="0" destOrd="0" parTransId="{E4149055-3E7C-458B-ADB2-F2C8AECCB35C}" sibTransId="{6179A185-9E32-4B42-A063-2FC33EA93817}"/>
    <dgm:cxn modelId="{D38B6A3E-10AF-40C0-9DFE-66FFBFE587C6}" type="presOf" srcId="{D20B9417-DC9A-497A-9A56-28F8F3456547}" destId="{380362F9-9737-424D-9A20-441D6DD8FDC7}" srcOrd="0" destOrd="1" presId="urn:microsoft.com/office/officeart/2005/8/layout/vList2"/>
    <dgm:cxn modelId="{E3A0BCF1-8787-45AA-89AC-5BAF0CB3DB5C}" srcId="{F8D8EB93-6FF8-42ED-AE8C-9E518E1BC477}" destId="{F095DCE1-B91A-458E-80B4-ECCF1EB63960}" srcOrd="0" destOrd="0" parTransId="{006170AE-A22A-4263-BDE9-33181DD18D12}" sibTransId="{D1212601-1AEA-41A1-87BC-F17B598FD077}"/>
    <dgm:cxn modelId="{EF1BF293-642F-420A-899C-BE2422031D1B}" srcId="{B80FF3CA-8357-4611-9397-9CD1E551E403}" destId="{08EB7A28-1C25-4208-891E-31F80E2A6375}" srcOrd="3" destOrd="0" parTransId="{1E4119E0-99B4-4D41-AC31-E7EE90C6DDE7}" sibTransId="{039893A6-BB43-4598-8110-9BF53C283B72}"/>
    <dgm:cxn modelId="{98593C27-6780-4D51-BC9F-2830DAA1B26B}" srcId="{B80FF3CA-8357-4611-9397-9CD1E551E403}" destId="{D20B9417-DC9A-497A-9A56-28F8F3456547}" srcOrd="1" destOrd="0" parTransId="{1D263BE1-2CC7-4ADA-B8AE-4B3B65401CFD}" sibTransId="{21E93E14-2CFD-41E4-BFD5-A196977599D6}"/>
    <dgm:cxn modelId="{66391ADC-3911-464B-91F8-707D11BE9FB8}" srcId="{B80FF3CA-8357-4611-9397-9CD1E551E403}" destId="{53139272-07A2-40E9-96D7-5AFEAE8664B4}" srcOrd="0" destOrd="0" parTransId="{09481271-AA90-4003-89D9-1ADCCC26B77B}" sibTransId="{CF5D4687-2136-487F-96BE-E2A7DFCB8665}"/>
    <dgm:cxn modelId="{8784516C-372E-4E1C-8BC5-6A638970E98C}" type="presOf" srcId="{53139272-07A2-40E9-96D7-5AFEAE8664B4}" destId="{380362F9-9737-424D-9A20-441D6DD8FDC7}" srcOrd="0" destOrd="0" presId="urn:microsoft.com/office/officeart/2005/8/layout/vList2"/>
    <dgm:cxn modelId="{4B736061-6251-477E-96F0-7B9E261844AA}" type="presOf" srcId="{B8FC5C33-C308-4860-B06D-B991DB68FE58}" destId="{380362F9-9737-424D-9A20-441D6DD8FDC7}" srcOrd="0" destOrd="2" presId="urn:microsoft.com/office/officeart/2005/8/layout/vList2"/>
    <dgm:cxn modelId="{C063D73B-F453-453B-A875-DB4AE413B304}" type="presOf" srcId="{B80FF3CA-8357-4611-9397-9CD1E551E403}" destId="{B3DAF647-766D-4CC7-88C2-91AB1605E3D0}" srcOrd="0" destOrd="0" presId="urn:microsoft.com/office/officeart/2005/8/layout/vList2"/>
    <dgm:cxn modelId="{3852445D-6ACC-4E6C-8E73-FE38F26C48A8}" type="presOf" srcId="{F095DCE1-B91A-458E-80B4-ECCF1EB63960}" destId="{0FAE0128-92AE-4D96-B007-4477D632711D}" srcOrd="0" destOrd="0" presId="urn:microsoft.com/office/officeart/2005/8/layout/vList2"/>
    <dgm:cxn modelId="{52B16F8C-ED4E-4893-9417-069CF0C390C1}" type="presOf" srcId="{F8D8EB93-6FF8-42ED-AE8C-9E518E1BC477}" destId="{1231C7F4-BEEF-4910-BCC1-FC562A54BDEE}" srcOrd="0" destOrd="0" presId="urn:microsoft.com/office/officeart/2005/8/layout/vList2"/>
    <dgm:cxn modelId="{5C52F7B8-C1E0-4085-A1CB-1FC670D61299}" type="presOf" srcId="{BA4BB0DC-071A-405C-97FB-CA6B3A969937}" destId="{A7B0A510-E3DF-485F-BC05-F43750D5698C}" srcOrd="0" destOrd="0" presId="urn:microsoft.com/office/officeart/2005/8/layout/vList2"/>
    <dgm:cxn modelId="{4F08BD5B-061C-4C49-9090-A710A308A3AB}" srcId="{F8D8EB93-6FF8-42ED-AE8C-9E518E1BC477}" destId="{B80FF3CA-8357-4611-9397-9CD1E551E403}" srcOrd="1" destOrd="0" parTransId="{15490649-B359-4A6A-BC37-68879A854FED}" sibTransId="{7160D9C1-8F06-4C63-97DD-49C8A37D05AD}"/>
    <dgm:cxn modelId="{F8B602F1-1C76-4A4B-83AC-6D882E979588}" type="presParOf" srcId="{1231C7F4-BEEF-4910-BCC1-FC562A54BDEE}" destId="{0FAE0128-92AE-4D96-B007-4477D632711D}" srcOrd="0" destOrd="0" presId="urn:microsoft.com/office/officeart/2005/8/layout/vList2"/>
    <dgm:cxn modelId="{13064B8B-A9F3-47B6-9508-8A9CF68F6261}" type="presParOf" srcId="{1231C7F4-BEEF-4910-BCC1-FC562A54BDEE}" destId="{A7B0A510-E3DF-485F-BC05-F43750D5698C}" srcOrd="1" destOrd="0" presId="urn:microsoft.com/office/officeart/2005/8/layout/vList2"/>
    <dgm:cxn modelId="{8601C662-BBFF-4EFB-8737-B52BE8C2A97F}" type="presParOf" srcId="{1231C7F4-BEEF-4910-BCC1-FC562A54BDEE}" destId="{B3DAF647-766D-4CC7-88C2-91AB1605E3D0}" srcOrd="2" destOrd="0" presId="urn:microsoft.com/office/officeart/2005/8/layout/vList2"/>
    <dgm:cxn modelId="{0CD0E532-B133-4A42-BD28-55AEABE1E53E}" type="presParOf" srcId="{1231C7F4-BEEF-4910-BCC1-FC562A54BDEE}" destId="{380362F9-9737-424D-9A20-441D6DD8FDC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14B2102-FE65-4F80-85D0-85EF994D01CA}" type="doc">
      <dgm:prSet loTypeId="urn:microsoft.com/office/officeart/2005/8/layout/pList2" loCatId="list" qsTypeId="urn:microsoft.com/office/officeart/2005/8/quickstyle/simple1" qsCatId="simple" csTypeId="urn:microsoft.com/office/officeart/2005/8/colors/accent1_2" csCatId="accent1" phldr="1"/>
      <dgm:spPr/>
    </dgm:pt>
    <dgm:pt modelId="{E328DC5A-FBF7-428E-A890-448D9E1989AC}">
      <dgm:prSet phldrT="[Texto]" custT="1"/>
      <dgm:spPr/>
      <dgm:t>
        <a:bodyPr/>
        <a:lstStyle/>
        <a:p>
          <a:r>
            <a:rPr lang="es-ES" sz="2800" dirty="0" smtClean="0"/>
            <a:t>Listado de calificación docente de contratación </a:t>
          </a:r>
          <a:endParaRPr lang="es-ES" sz="2800" dirty="0"/>
        </a:p>
      </dgm:t>
    </dgm:pt>
    <dgm:pt modelId="{B99A1DCA-2685-4C72-9D11-7977FC49D4F8}" type="parTrans" cxnId="{250979EC-ADEE-483D-A328-B5BFA47F5BE2}">
      <dgm:prSet/>
      <dgm:spPr/>
      <dgm:t>
        <a:bodyPr/>
        <a:lstStyle/>
        <a:p>
          <a:endParaRPr lang="es-ES" sz="2800"/>
        </a:p>
      </dgm:t>
    </dgm:pt>
    <dgm:pt modelId="{3F0921D7-E41A-440B-8E1D-05E8E1443BB3}" type="sibTrans" cxnId="{250979EC-ADEE-483D-A328-B5BFA47F5BE2}">
      <dgm:prSet/>
      <dgm:spPr/>
      <dgm:t>
        <a:bodyPr/>
        <a:lstStyle/>
        <a:p>
          <a:endParaRPr lang="es-ES" sz="2800"/>
        </a:p>
      </dgm:t>
    </dgm:pt>
    <dgm:pt modelId="{3C48F74B-6A1E-4218-9666-7C5F65CB8FCE}">
      <dgm:prSet phldrT="[Texto]" custT="1"/>
      <dgm:spPr/>
      <dgm:t>
        <a:bodyPr/>
        <a:lstStyle/>
        <a:p>
          <a:r>
            <a:rPr lang="es-ES" sz="2800" dirty="0" smtClean="0"/>
            <a:t>Carga laboral docente con base en necesidades a 2015  con los programas y estudiantes existentes</a:t>
          </a:r>
          <a:endParaRPr lang="es-ES" sz="2800" dirty="0"/>
        </a:p>
      </dgm:t>
    </dgm:pt>
    <dgm:pt modelId="{19277C9B-DA79-419A-A090-344F3EF73CE1}" type="parTrans" cxnId="{1941A296-E836-4996-B96D-9582BF320B55}">
      <dgm:prSet/>
      <dgm:spPr/>
      <dgm:t>
        <a:bodyPr/>
        <a:lstStyle/>
        <a:p>
          <a:endParaRPr lang="es-ES" sz="2800"/>
        </a:p>
      </dgm:t>
    </dgm:pt>
    <dgm:pt modelId="{4A3C48BA-F232-453E-9053-D2020D9F17C0}" type="sibTrans" cxnId="{1941A296-E836-4996-B96D-9582BF320B55}">
      <dgm:prSet/>
      <dgm:spPr/>
      <dgm:t>
        <a:bodyPr/>
        <a:lstStyle/>
        <a:p>
          <a:endParaRPr lang="es-ES" sz="2800"/>
        </a:p>
      </dgm:t>
    </dgm:pt>
    <dgm:pt modelId="{F6EBD2D1-AAB7-4257-B19C-BD536D0A6933}">
      <dgm:prSet phldrT="[Texto]" custT="1"/>
      <dgm:spPr/>
      <dgm:t>
        <a:bodyPr/>
        <a:lstStyle/>
        <a:p>
          <a:r>
            <a:rPr lang="es-ES" sz="2800" dirty="0" smtClean="0"/>
            <a:t>Carga laboral docente con base a necesidades actuales y proyectadas a 2025</a:t>
          </a:r>
          <a:endParaRPr lang="es-ES" sz="2800" dirty="0"/>
        </a:p>
      </dgm:t>
    </dgm:pt>
    <dgm:pt modelId="{76BE9339-3400-4D84-99C8-893161A2FF73}" type="parTrans" cxnId="{E27825F4-A8C8-4BA8-AD56-4D0DA7E2D190}">
      <dgm:prSet/>
      <dgm:spPr/>
      <dgm:t>
        <a:bodyPr/>
        <a:lstStyle/>
        <a:p>
          <a:endParaRPr lang="es-ES" sz="2800"/>
        </a:p>
      </dgm:t>
    </dgm:pt>
    <dgm:pt modelId="{39C991BA-9BFC-41E7-8FF2-2DF472AC334E}" type="sibTrans" cxnId="{E27825F4-A8C8-4BA8-AD56-4D0DA7E2D190}">
      <dgm:prSet/>
      <dgm:spPr/>
      <dgm:t>
        <a:bodyPr/>
        <a:lstStyle/>
        <a:p>
          <a:endParaRPr lang="es-ES" sz="2800"/>
        </a:p>
      </dgm:t>
    </dgm:pt>
    <dgm:pt modelId="{65B0130C-B749-4006-AEAB-C54DFEB3D6FF}" type="pres">
      <dgm:prSet presAssocID="{314B2102-FE65-4F80-85D0-85EF994D01CA}" presName="Name0" presStyleCnt="0">
        <dgm:presLayoutVars>
          <dgm:dir/>
          <dgm:resizeHandles val="exact"/>
        </dgm:presLayoutVars>
      </dgm:prSet>
      <dgm:spPr/>
    </dgm:pt>
    <dgm:pt modelId="{63B4B5F0-316A-4CA8-8E41-E21262B01D00}" type="pres">
      <dgm:prSet presAssocID="{314B2102-FE65-4F80-85D0-85EF994D01CA}" presName="bkgdShp" presStyleLbl="alignAccFollowNode1" presStyleIdx="0" presStyleCnt="1"/>
      <dgm:spPr/>
    </dgm:pt>
    <dgm:pt modelId="{38D28650-02F7-4FF3-86A2-DF9E5089B1BE}" type="pres">
      <dgm:prSet presAssocID="{314B2102-FE65-4F80-85D0-85EF994D01CA}" presName="linComp" presStyleCnt="0"/>
      <dgm:spPr/>
    </dgm:pt>
    <dgm:pt modelId="{F2C41103-5B6E-4EB5-8AE8-9A881BEF8952}" type="pres">
      <dgm:prSet presAssocID="{E328DC5A-FBF7-428E-A890-448D9E1989AC}" presName="compNode" presStyleCnt="0"/>
      <dgm:spPr/>
    </dgm:pt>
    <dgm:pt modelId="{0F524D12-E8EE-4799-B85A-41C7C8C7F9B1}" type="pres">
      <dgm:prSet presAssocID="{E328DC5A-FBF7-428E-A890-448D9E1989AC}" presName="node" presStyleLbl="node1" presStyleIdx="0" presStyleCnt="3" custScaleY="174557" custLinFactNeighborY="-21859">
        <dgm:presLayoutVars>
          <dgm:bulletEnabled val="1"/>
        </dgm:presLayoutVars>
      </dgm:prSet>
      <dgm:spPr/>
    </dgm:pt>
    <dgm:pt modelId="{8F358A72-EF75-4B0D-AB9D-37C23D7F2F51}" type="pres">
      <dgm:prSet presAssocID="{E328DC5A-FBF7-428E-A890-448D9E1989AC}" presName="invisiNode" presStyleLbl="node1" presStyleIdx="0" presStyleCnt="3"/>
      <dgm:spPr/>
    </dgm:pt>
    <dgm:pt modelId="{A1955C37-ACE9-4372-BD6E-0B373FD2A7EF}" type="pres">
      <dgm:prSet presAssocID="{E328DC5A-FBF7-428E-A890-448D9E1989AC}" presName="imagNode" presStyleLbl="fgImgPlace1" presStyleIdx="0" presStyleCnt="3"/>
      <dgm:spPr/>
    </dgm:pt>
    <dgm:pt modelId="{3CEFA80B-74CE-43A8-B0CB-40AAE713DD65}" type="pres">
      <dgm:prSet presAssocID="{3F0921D7-E41A-440B-8E1D-05E8E1443BB3}" presName="sibTrans" presStyleLbl="sibTrans2D1" presStyleIdx="0" presStyleCnt="0"/>
      <dgm:spPr/>
    </dgm:pt>
    <dgm:pt modelId="{C13771A1-2307-4475-844E-46D8F0B79CF5}" type="pres">
      <dgm:prSet presAssocID="{3C48F74B-6A1E-4218-9666-7C5F65CB8FCE}" presName="compNode" presStyleCnt="0"/>
      <dgm:spPr/>
    </dgm:pt>
    <dgm:pt modelId="{40D69E9C-3CA4-4CB8-91EB-A18FB3AB9DB1}" type="pres">
      <dgm:prSet presAssocID="{3C48F74B-6A1E-4218-9666-7C5F65CB8FCE}" presName="node" presStyleLbl="node1" presStyleIdx="1" presStyleCnt="3" custScaleY="168771" custLinFactNeighborY="-23306">
        <dgm:presLayoutVars>
          <dgm:bulletEnabled val="1"/>
        </dgm:presLayoutVars>
      </dgm:prSet>
      <dgm:spPr/>
      <dgm:t>
        <a:bodyPr/>
        <a:lstStyle/>
        <a:p>
          <a:endParaRPr lang="es-ES"/>
        </a:p>
      </dgm:t>
    </dgm:pt>
    <dgm:pt modelId="{F832EDBD-F818-4228-9B99-2E4CC2018ED4}" type="pres">
      <dgm:prSet presAssocID="{3C48F74B-6A1E-4218-9666-7C5F65CB8FCE}" presName="invisiNode" presStyleLbl="node1" presStyleIdx="1" presStyleCnt="3"/>
      <dgm:spPr/>
    </dgm:pt>
    <dgm:pt modelId="{8FD4426B-CDAB-4FC3-A1D4-6DD665525458}" type="pres">
      <dgm:prSet presAssocID="{3C48F74B-6A1E-4218-9666-7C5F65CB8FCE}" presName="imagNode" presStyleLbl="fgImgPlace1" presStyleIdx="1" presStyleCnt="3"/>
      <dgm:spPr/>
    </dgm:pt>
    <dgm:pt modelId="{32FA4889-AD72-40EF-87EF-0D0AF46D212D}" type="pres">
      <dgm:prSet presAssocID="{4A3C48BA-F232-453E-9053-D2020D9F17C0}" presName="sibTrans" presStyleLbl="sibTrans2D1" presStyleIdx="0" presStyleCnt="0"/>
      <dgm:spPr/>
    </dgm:pt>
    <dgm:pt modelId="{AE7E1705-4ABC-47AE-8BAE-67038A4A1022}" type="pres">
      <dgm:prSet presAssocID="{F6EBD2D1-AAB7-4257-B19C-BD536D0A6933}" presName="compNode" presStyleCnt="0"/>
      <dgm:spPr/>
    </dgm:pt>
    <dgm:pt modelId="{17BC1818-C4A0-4741-95FE-163ACD8E9295}" type="pres">
      <dgm:prSet presAssocID="{F6EBD2D1-AAB7-4257-B19C-BD536D0A6933}" presName="node" presStyleLbl="node1" presStyleIdx="2" presStyleCnt="3" custScaleY="172382" custLinFactNeighborX="-426" custLinFactNeighborY="-20413">
        <dgm:presLayoutVars>
          <dgm:bulletEnabled val="1"/>
        </dgm:presLayoutVars>
      </dgm:prSet>
      <dgm:spPr/>
      <dgm:t>
        <a:bodyPr/>
        <a:lstStyle/>
        <a:p>
          <a:endParaRPr lang="es-ES"/>
        </a:p>
      </dgm:t>
    </dgm:pt>
    <dgm:pt modelId="{C57827A4-F6AC-4421-9491-79DD8FA30A6C}" type="pres">
      <dgm:prSet presAssocID="{F6EBD2D1-AAB7-4257-B19C-BD536D0A6933}" presName="invisiNode" presStyleLbl="node1" presStyleIdx="2" presStyleCnt="3"/>
      <dgm:spPr/>
    </dgm:pt>
    <dgm:pt modelId="{F543F79A-D080-4996-9B2B-D2AB5821DB55}" type="pres">
      <dgm:prSet presAssocID="{F6EBD2D1-AAB7-4257-B19C-BD536D0A6933}" presName="imagNode" presStyleLbl="fgImgPlace1" presStyleIdx="2" presStyleCnt="3"/>
      <dgm:spPr/>
    </dgm:pt>
  </dgm:ptLst>
  <dgm:cxnLst>
    <dgm:cxn modelId="{74B0030F-1B1B-4650-9636-4411D63C0BB2}" type="presOf" srcId="{3F0921D7-E41A-440B-8E1D-05E8E1443BB3}" destId="{3CEFA80B-74CE-43A8-B0CB-40AAE713DD65}" srcOrd="0" destOrd="0" presId="urn:microsoft.com/office/officeart/2005/8/layout/pList2"/>
    <dgm:cxn modelId="{E27825F4-A8C8-4BA8-AD56-4D0DA7E2D190}" srcId="{314B2102-FE65-4F80-85D0-85EF994D01CA}" destId="{F6EBD2D1-AAB7-4257-B19C-BD536D0A6933}" srcOrd="2" destOrd="0" parTransId="{76BE9339-3400-4D84-99C8-893161A2FF73}" sibTransId="{39C991BA-9BFC-41E7-8FF2-2DF472AC334E}"/>
    <dgm:cxn modelId="{1941A296-E836-4996-B96D-9582BF320B55}" srcId="{314B2102-FE65-4F80-85D0-85EF994D01CA}" destId="{3C48F74B-6A1E-4218-9666-7C5F65CB8FCE}" srcOrd="1" destOrd="0" parTransId="{19277C9B-DA79-419A-A090-344F3EF73CE1}" sibTransId="{4A3C48BA-F232-453E-9053-D2020D9F17C0}"/>
    <dgm:cxn modelId="{A237F4D3-8F63-447E-8A4D-6E3F7BC49FB0}" type="presOf" srcId="{E328DC5A-FBF7-428E-A890-448D9E1989AC}" destId="{0F524D12-E8EE-4799-B85A-41C7C8C7F9B1}" srcOrd="0" destOrd="0" presId="urn:microsoft.com/office/officeart/2005/8/layout/pList2"/>
    <dgm:cxn modelId="{2413762C-328D-4F83-9652-DD759E3B5E4D}" type="presOf" srcId="{4A3C48BA-F232-453E-9053-D2020D9F17C0}" destId="{32FA4889-AD72-40EF-87EF-0D0AF46D212D}" srcOrd="0" destOrd="0" presId="urn:microsoft.com/office/officeart/2005/8/layout/pList2"/>
    <dgm:cxn modelId="{1FFCDE62-7A4D-491F-A4A5-5647D6033792}" type="presOf" srcId="{F6EBD2D1-AAB7-4257-B19C-BD536D0A6933}" destId="{17BC1818-C4A0-4741-95FE-163ACD8E9295}" srcOrd="0" destOrd="0" presId="urn:microsoft.com/office/officeart/2005/8/layout/pList2"/>
    <dgm:cxn modelId="{1E23DD36-F3DA-4E9A-A58C-6B6371755AA6}" type="presOf" srcId="{3C48F74B-6A1E-4218-9666-7C5F65CB8FCE}" destId="{40D69E9C-3CA4-4CB8-91EB-A18FB3AB9DB1}" srcOrd="0" destOrd="0" presId="urn:microsoft.com/office/officeart/2005/8/layout/pList2"/>
    <dgm:cxn modelId="{06724DF9-459A-4091-8083-80459FFAC701}" type="presOf" srcId="{314B2102-FE65-4F80-85D0-85EF994D01CA}" destId="{65B0130C-B749-4006-AEAB-C54DFEB3D6FF}" srcOrd="0" destOrd="0" presId="urn:microsoft.com/office/officeart/2005/8/layout/pList2"/>
    <dgm:cxn modelId="{250979EC-ADEE-483D-A328-B5BFA47F5BE2}" srcId="{314B2102-FE65-4F80-85D0-85EF994D01CA}" destId="{E328DC5A-FBF7-428E-A890-448D9E1989AC}" srcOrd="0" destOrd="0" parTransId="{B99A1DCA-2685-4C72-9D11-7977FC49D4F8}" sibTransId="{3F0921D7-E41A-440B-8E1D-05E8E1443BB3}"/>
    <dgm:cxn modelId="{00B2130C-EED6-4469-BA5A-B1AABDF4F0E9}" type="presParOf" srcId="{65B0130C-B749-4006-AEAB-C54DFEB3D6FF}" destId="{63B4B5F0-316A-4CA8-8E41-E21262B01D00}" srcOrd="0" destOrd="0" presId="urn:microsoft.com/office/officeart/2005/8/layout/pList2"/>
    <dgm:cxn modelId="{38FBB129-A9A8-4735-87F3-9B6677D27E44}" type="presParOf" srcId="{65B0130C-B749-4006-AEAB-C54DFEB3D6FF}" destId="{38D28650-02F7-4FF3-86A2-DF9E5089B1BE}" srcOrd="1" destOrd="0" presId="urn:microsoft.com/office/officeart/2005/8/layout/pList2"/>
    <dgm:cxn modelId="{1757C976-4CCE-4720-8EC8-D87125BA54FB}" type="presParOf" srcId="{38D28650-02F7-4FF3-86A2-DF9E5089B1BE}" destId="{F2C41103-5B6E-4EB5-8AE8-9A881BEF8952}" srcOrd="0" destOrd="0" presId="urn:microsoft.com/office/officeart/2005/8/layout/pList2"/>
    <dgm:cxn modelId="{019A5007-7E4A-4E6F-99FB-AE17B45B3A11}" type="presParOf" srcId="{F2C41103-5B6E-4EB5-8AE8-9A881BEF8952}" destId="{0F524D12-E8EE-4799-B85A-41C7C8C7F9B1}" srcOrd="0" destOrd="0" presId="urn:microsoft.com/office/officeart/2005/8/layout/pList2"/>
    <dgm:cxn modelId="{4B1C466A-2F43-4413-AC41-5AB3721C475E}" type="presParOf" srcId="{F2C41103-5B6E-4EB5-8AE8-9A881BEF8952}" destId="{8F358A72-EF75-4B0D-AB9D-37C23D7F2F51}" srcOrd="1" destOrd="0" presId="urn:microsoft.com/office/officeart/2005/8/layout/pList2"/>
    <dgm:cxn modelId="{6792E03E-9C38-44DA-B4E4-FFD1516AAA18}" type="presParOf" srcId="{F2C41103-5B6E-4EB5-8AE8-9A881BEF8952}" destId="{A1955C37-ACE9-4372-BD6E-0B373FD2A7EF}" srcOrd="2" destOrd="0" presId="urn:microsoft.com/office/officeart/2005/8/layout/pList2"/>
    <dgm:cxn modelId="{3B9660E2-3B97-47FE-B691-A5C9D6A7EEBE}" type="presParOf" srcId="{38D28650-02F7-4FF3-86A2-DF9E5089B1BE}" destId="{3CEFA80B-74CE-43A8-B0CB-40AAE713DD65}" srcOrd="1" destOrd="0" presId="urn:microsoft.com/office/officeart/2005/8/layout/pList2"/>
    <dgm:cxn modelId="{07C3210C-771B-46FC-8257-70C8536954F0}" type="presParOf" srcId="{38D28650-02F7-4FF3-86A2-DF9E5089B1BE}" destId="{C13771A1-2307-4475-844E-46D8F0B79CF5}" srcOrd="2" destOrd="0" presId="urn:microsoft.com/office/officeart/2005/8/layout/pList2"/>
    <dgm:cxn modelId="{852A6725-8943-46F8-8238-21033353909F}" type="presParOf" srcId="{C13771A1-2307-4475-844E-46D8F0B79CF5}" destId="{40D69E9C-3CA4-4CB8-91EB-A18FB3AB9DB1}" srcOrd="0" destOrd="0" presId="urn:microsoft.com/office/officeart/2005/8/layout/pList2"/>
    <dgm:cxn modelId="{16FC87C4-135A-4644-8341-87225DE9EF7C}" type="presParOf" srcId="{C13771A1-2307-4475-844E-46D8F0B79CF5}" destId="{F832EDBD-F818-4228-9B99-2E4CC2018ED4}" srcOrd="1" destOrd="0" presId="urn:microsoft.com/office/officeart/2005/8/layout/pList2"/>
    <dgm:cxn modelId="{54E70534-567C-44B3-8E31-5A5D092A4CEE}" type="presParOf" srcId="{C13771A1-2307-4475-844E-46D8F0B79CF5}" destId="{8FD4426B-CDAB-4FC3-A1D4-6DD665525458}" srcOrd="2" destOrd="0" presId="urn:microsoft.com/office/officeart/2005/8/layout/pList2"/>
    <dgm:cxn modelId="{A0951D88-711D-4D77-99C3-725161C7EF78}" type="presParOf" srcId="{38D28650-02F7-4FF3-86A2-DF9E5089B1BE}" destId="{32FA4889-AD72-40EF-87EF-0D0AF46D212D}" srcOrd="3" destOrd="0" presId="urn:microsoft.com/office/officeart/2005/8/layout/pList2"/>
    <dgm:cxn modelId="{FDF0EB50-31E4-4806-A720-CD6C50FBBC2B}" type="presParOf" srcId="{38D28650-02F7-4FF3-86A2-DF9E5089B1BE}" destId="{AE7E1705-4ABC-47AE-8BAE-67038A4A1022}" srcOrd="4" destOrd="0" presId="urn:microsoft.com/office/officeart/2005/8/layout/pList2"/>
    <dgm:cxn modelId="{8044B0CA-0677-4E4C-BE87-C27B6293C248}" type="presParOf" srcId="{AE7E1705-4ABC-47AE-8BAE-67038A4A1022}" destId="{17BC1818-C4A0-4741-95FE-163ACD8E9295}" srcOrd="0" destOrd="0" presId="urn:microsoft.com/office/officeart/2005/8/layout/pList2"/>
    <dgm:cxn modelId="{C135F3C4-CA63-4393-B667-0C5D0F642BC2}" type="presParOf" srcId="{AE7E1705-4ABC-47AE-8BAE-67038A4A1022}" destId="{C57827A4-F6AC-4421-9491-79DD8FA30A6C}" srcOrd="1" destOrd="0" presId="urn:microsoft.com/office/officeart/2005/8/layout/pList2"/>
    <dgm:cxn modelId="{6D303D5B-9C20-450F-A332-5E0BEA0847F9}" type="presParOf" srcId="{AE7E1705-4ABC-47AE-8BAE-67038A4A1022}" destId="{F543F79A-D080-4996-9B2B-D2AB5821DB55}" srcOrd="2" destOrd="0" presId="urn:microsoft.com/office/officeart/2005/8/layout/p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4583BD-8212-4400-A605-2F4C8FD855E5}"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s-ES"/>
        </a:p>
      </dgm:t>
    </dgm:pt>
    <dgm:pt modelId="{E0F150F6-6C2C-4D0F-BE9B-180F58AF29E6}">
      <dgm:prSet phldrT="[Texto]"/>
      <dgm:spPr/>
      <dgm:t>
        <a:bodyPr/>
        <a:lstStyle/>
        <a:p>
          <a:r>
            <a:rPr lang="es-ES" dirty="0" smtClean="0"/>
            <a:t>Opciones</a:t>
          </a:r>
          <a:endParaRPr lang="es-ES" dirty="0"/>
        </a:p>
      </dgm:t>
    </dgm:pt>
    <dgm:pt modelId="{029CF243-4F60-4988-BF8F-C2B2CE08C875}" type="parTrans" cxnId="{D430EA5F-C551-4A42-984E-BF9DE3B20253}">
      <dgm:prSet/>
      <dgm:spPr/>
      <dgm:t>
        <a:bodyPr/>
        <a:lstStyle/>
        <a:p>
          <a:endParaRPr lang="es-ES"/>
        </a:p>
      </dgm:t>
    </dgm:pt>
    <dgm:pt modelId="{EE6688CB-14BC-452B-A5BA-548B1F44A0C2}" type="sibTrans" cxnId="{D430EA5F-C551-4A42-984E-BF9DE3B20253}">
      <dgm:prSet/>
      <dgm:spPr/>
      <dgm:t>
        <a:bodyPr/>
        <a:lstStyle/>
        <a:p>
          <a:endParaRPr lang="es-ES"/>
        </a:p>
      </dgm:t>
    </dgm:pt>
    <dgm:pt modelId="{A1C07EA7-7E88-4F86-8997-47628AD9A9E0}">
      <dgm:prSet phldrT="[Texto]"/>
      <dgm:spPr/>
      <dgm:t>
        <a:bodyPr/>
        <a:lstStyle/>
        <a:p>
          <a:r>
            <a:rPr lang="es-ES" dirty="0" smtClean="0"/>
            <a:t>Asimilación directa</a:t>
          </a:r>
          <a:endParaRPr lang="es-ES" dirty="0"/>
        </a:p>
      </dgm:t>
    </dgm:pt>
    <dgm:pt modelId="{2EEA4021-B2E1-4AA6-98C6-79EB08BEFA70}" type="parTrans" cxnId="{AE52F6E0-BE86-4B4D-9C53-AEEFE9B91D28}">
      <dgm:prSet/>
      <dgm:spPr/>
      <dgm:t>
        <a:bodyPr/>
        <a:lstStyle/>
        <a:p>
          <a:endParaRPr lang="es-ES"/>
        </a:p>
      </dgm:t>
    </dgm:pt>
    <dgm:pt modelId="{17721FAD-2BB9-4130-93A6-105940682F20}" type="sibTrans" cxnId="{AE52F6E0-BE86-4B4D-9C53-AEEFE9B91D28}">
      <dgm:prSet/>
      <dgm:spPr/>
      <dgm:t>
        <a:bodyPr/>
        <a:lstStyle/>
        <a:p>
          <a:endParaRPr lang="es-ES"/>
        </a:p>
      </dgm:t>
    </dgm:pt>
    <dgm:pt modelId="{B43EE580-D5D3-464C-A3E4-00AB0EF35338}">
      <dgm:prSet phldrT="[Texto]"/>
      <dgm:spPr/>
      <dgm:t>
        <a:bodyPr/>
        <a:lstStyle/>
        <a:p>
          <a:r>
            <a:rPr lang="es-ES" dirty="0" smtClean="0"/>
            <a:t>Concursos internos con base en necesidades</a:t>
          </a:r>
          <a:endParaRPr lang="es-ES" dirty="0"/>
        </a:p>
      </dgm:t>
    </dgm:pt>
    <dgm:pt modelId="{FD6458C7-172A-4BE9-943F-500DC62EA6C9}" type="parTrans" cxnId="{4BA1C9DF-CA00-457E-99E2-8C2EF89D7DE1}">
      <dgm:prSet/>
      <dgm:spPr/>
      <dgm:t>
        <a:bodyPr/>
        <a:lstStyle/>
        <a:p>
          <a:endParaRPr lang="es-ES"/>
        </a:p>
      </dgm:t>
    </dgm:pt>
    <dgm:pt modelId="{A159FDF4-5182-46D8-8A7D-657031C76571}" type="sibTrans" cxnId="{4BA1C9DF-CA00-457E-99E2-8C2EF89D7DE1}">
      <dgm:prSet/>
      <dgm:spPr/>
      <dgm:t>
        <a:bodyPr/>
        <a:lstStyle/>
        <a:p>
          <a:endParaRPr lang="es-ES"/>
        </a:p>
      </dgm:t>
    </dgm:pt>
    <dgm:pt modelId="{6A090001-0202-48EA-98F5-3B06F785E266}">
      <dgm:prSet phldrT="[Texto]"/>
      <dgm:spPr/>
      <dgm:t>
        <a:bodyPr/>
        <a:lstStyle/>
        <a:p>
          <a:r>
            <a:rPr lang="es-ES" dirty="0" smtClean="0"/>
            <a:t>Concurso abiertos con base en necesidades con criterio preferente</a:t>
          </a:r>
          <a:endParaRPr lang="es-ES" dirty="0"/>
        </a:p>
      </dgm:t>
    </dgm:pt>
    <dgm:pt modelId="{D81BE98A-4FC9-4803-AE7D-48D649E97134}" type="parTrans" cxnId="{4D0DE597-7113-437D-8CBF-52CFFD17CA26}">
      <dgm:prSet/>
      <dgm:spPr/>
      <dgm:t>
        <a:bodyPr/>
        <a:lstStyle/>
        <a:p>
          <a:endParaRPr lang="es-ES"/>
        </a:p>
      </dgm:t>
    </dgm:pt>
    <dgm:pt modelId="{855F8FB1-407C-4CE5-9D68-08CBE10BB4C5}" type="sibTrans" cxnId="{4D0DE597-7113-437D-8CBF-52CFFD17CA26}">
      <dgm:prSet/>
      <dgm:spPr/>
      <dgm:t>
        <a:bodyPr/>
        <a:lstStyle/>
        <a:p>
          <a:endParaRPr lang="es-ES"/>
        </a:p>
      </dgm:t>
    </dgm:pt>
    <dgm:pt modelId="{81FF2455-D404-4935-9258-9B97396AB0B0}" type="pres">
      <dgm:prSet presAssocID="{374583BD-8212-4400-A605-2F4C8FD855E5}" presName="vert0" presStyleCnt="0">
        <dgm:presLayoutVars>
          <dgm:dir/>
          <dgm:animOne val="branch"/>
          <dgm:animLvl val="lvl"/>
        </dgm:presLayoutVars>
      </dgm:prSet>
      <dgm:spPr/>
    </dgm:pt>
    <dgm:pt modelId="{1674EADA-9F70-4980-BBC6-57E1A53B29FB}" type="pres">
      <dgm:prSet presAssocID="{E0F150F6-6C2C-4D0F-BE9B-180F58AF29E6}" presName="thickLine" presStyleLbl="alignNode1" presStyleIdx="0" presStyleCnt="1"/>
      <dgm:spPr/>
    </dgm:pt>
    <dgm:pt modelId="{E6B1A85A-562D-422F-9817-EE4B2BD4B297}" type="pres">
      <dgm:prSet presAssocID="{E0F150F6-6C2C-4D0F-BE9B-180F58AF29E6}" presName="horz1" presStyleCnt="0"/>
      <dgm:spPr/>
    </dgm:pt>
    <dgm:pt modelId="{04020ABB-D027-4CD3-AE35-6E2BF00DF90A}" type="pres">
      <dgm:prSet presAssocID="{E0F150F6-6C2C-4D0F-BE9B-180F58AF29E6}" presName="tx1" presStyleLbl="revTx" presStyleIdx="0" presStyleCnt="4"/>
      <dgm:spPr/>
      <dgm:t>
        <a:bodyPr/>
        <a:lstStyle/>
        <a:p>
          <a:endParaRPr lang="es-ES"/>
        </a:p>
      </dgm:t>
    </dgm:pt>
    <dgm:pt modelId="{4A3EC8C3-5A79-4AEB-AC9E-776843778C81}" type="pres">
      <dgm:prSet presAssocID="{E0F150F6-6C2C-4D0F-BE9B-180F58AF29E6}" presName="vert1" presStyleCnt="0"/>
      <dgm:spPr/>
    </dgm:pt>
    <dgm:pt modelId="{C747ECD1-0167-4EE7-B8C3-571D151A0510}" type="pres">
      <dgm:prSet presAssocID="{A1C07EA7-7E88-4F86-8997-47628AD9A9E0}" presName="vertSpace2a" presStyleCnt="0"/>
      <dgm:spPr/>
    </dgm:pt>
    <dgm:pt modelId="{35D3D243-9C6F-4DDF-A1DF-509CC048634F}" type="pres">
      <dgm:prSet presAssocID="{A1C07EA7-7E88-4F86-8997-47628AD9A9E0}" presName="horz2" presStyleCnt="0"/>
      <dgm:spPr/>
    </dgm:pt>
    <dgm:pt modelId="{C867D015-616F-439E-AC5F-7710CCBC17B8}" type="pres">
      <dgm:prSet presAssocID="{A1C07EA7-7E88-4F86-8997-47628AD9A9E0}" presName="horzSpace2" presStyleCnt="0"/>
      <dgm:spPr/>
    </dgm:pt>
    <dgm:pt modelId="{CF64A3A2-C949-469B-BD89-4FBB822D7B4A}" type="pres">
      <dgm:prSet presAssocID="{A1C07EA7-7E88-4F86-8997-47628AD9A9E0}" presName="tx2" presStyleLbl="revTx" presStyleIdx="1" presStyleCnt="4"/>
      <dgm:spPr/>
    </dgm:pt>
    <dgm:pt modelId="{E9ABA5A8-F590-40A9-B16F-0F60D82708AC}" type="pres">
      <dgm:prSet presAssocID="{A1C07EA7-7E88-4F86-8997-47628AD9A9E0}" presName="vert2" presStyleCnt="0"/>
      <dgm:spPr/>
    </dgm:pt>
    <dgm:pt modelId="{CC319777-BC04-44F6-8942-0AF190C48034}" type="pres">
      <dgm:prSet presAssocID="{A1C07EA7-7E88-4F86-8997-47628AD9A9E0}" presName="thinLine2b" presStyleLbl="callout" presStyleIdx="0" presStyleCnt="3"/>
      <dgm:spPr/>
    </dgm:pt>
    <dgm:pt modelId="{38C80166-8232-4FE1-B4F4-91367367FAC2}" type="pres">
      <dgm:prSet presAssocID="{A1C07EA7-7E88-4F86-8997-47628AD9A9E0}" presName="vertSpace2b" presStyleCnt="0"/>
      <dgm:spPr/>
    </dgm:pt>
    <dgm:pt modelId="{E3193240-043F-403B-B763-3E29D334D2A4}" type="pres">
      <dgm:prSet presAssocID="{B43EE580-D5D3-464C-A3E4-00AB0EF35338}" presName="horz2" presStyleCnt="0"/>
      <dgm:spPr/>
    </dgm:pt>
    <dgm:pt modelId="{56BE22C1-447A-4249-90E7-69C135A65562}" type="pres">
      <dgm:prSet presAssocID="{B43EE580-D5D3-464C-A3E4-00AB0EF35338}" presName="horzSpace2" presStyleCnt="0"/>
      <dgm:spPr/>
    </dgm:pt>
    <dgm:pt modelId="{4FC83E63-3D2E-49BE-879B-FA156D24F624}" type="pres">
      <dgm:prSet presAssocID="{B43EE580-D5D3-464C-A3E4-00AB0EF35338}" presName="tx2" presStyleLbl="revTx" presStyleIdx="2" presStyleCnt="4"/>
      <dgm:spPr/>
      <dgm:t>
        <a:bodyPr/>
        <a:lstStyle/>
        <a:p>
          <a:endParaRPr lang="es-ES"/>
        </a:p>
      </dgm:t>
    </dgm:pt>
    <dgm:pt modelId="{70190D66-5387-4480-B69C-F5FC0729F872}" type="pres">
      <dgm:prSet presAssocID="{B43EE580-D5D3-464C-A3E4-00AB0EF35338}" presName="vert2" presStyleCnt="0"/>
      <dgm:spPr/>
    </dgm:pt>
    <dgm:pt modelId="{249A1AF9-B81D-4F1F-843B-F2984031063C}" type="pres">
      <dgm:prSet presAssocID="{B43EE580-D5D3-464C-A3E4-00AB0EF35338}" presName="thinLine2b" presStyleLbl="callout" presStyleIdx="1" presStyleCnt="3"/>
      <dgm:spPr/>
    </dgm:pt>
    <dgm:pt modelId="{766BEA3E-8FEE-4308-A18C-67FBB683FD18}" type="pres">
      <dgm:prSet presAssocID="{B43EE580-D5D3-464C-A3E4-00AB0EF35338}" presName="vertSpace2b" presStyleCnt="0"/>
      <dgm:spPr/>
    </dgm:pt>
    <dgm:pt modelId="{1A8A6908-CDAF-4D01-A432-2A1C0E004A6C}" type="pres">
      <dgm:prSet presAssocID="{6A090001-0202-48EA-98F5-3B06F785E266}" presName="horz2" presStyleCnt="0"/>
      <dgm:spPr/>
    </dgm:pt>
    <dgm:pt modelId="{BD2C0446-7F97-4C03-B9B5-C3573522DF53}" type="pres">
      <dgm:prSet presAssocID="{6A090001-0202-48EA-98F5-3B06F785E266}" presName="horzSpace2" presStyleCnt="0"/>
      <dgm:spPr/>
    </dgm:pt>
    <dgm:pt modelId="{18651303-0069-4B3A-9685-CFE398A8A049}" type="pres">
      <dgm:prSet presAssocID="{6A090001-0202-48EA-98F5-3B06F785E266}" presName="tx2" presStyleLbl="revTx" presStyleIdx="3" presStyleCnt="4"/>
      <dgm:spPr/>
      <dgm:t>
        <a:bodyPr/>
        <a:lstStyle/>
        <a:p>
          <a:endParaRPr lang="es-ES"/>
        </a:p>
      </dgm:t>
    </dgm:pt>
    <dgm:pt modelId="{B7B36807-AADA-4A28-A1C2-73956599E9C0}" type="pres">
      <dgm:prSet presAssocID="{6A090001-0202-48EA-98F5-3B06F785E266}" presName="vert2" presStyleCnt="0"/>
      <dgm:spPr/>
    </dgm:pt>
    <dgm:pt modelId="{2DDEFB34-43F8-40FD-8DC4-E3EE515E69CC}" type="pres">
      <dgm:prSet presAssocID="{6A090001-0202-48EA-98F5-3B06F785E266}" presName="thinLine2b" presStyleLbl="callout" presStyleIdx="2" presStyleCnt="3"/>
      <dgm:spPr/>
    </dgm:pt>
    <dgm:pt modelId="{E5A9F0E5-2AC5-4BAC-8415-27089E24C863}" type="pres">
      <dgm:prSet presAssocID="{6A090001-0202-48EA-98F5-3B06F785E266}" presName="vertSpace2b" presStyleCnt="0"/>
      <dgm:spPr/>
    </dgm:pt>
  </dgm:ptLst>
  <dgm:cxnLst>
    <dgm:cxn modelId="{8116956D-C84B-459C-B09B-70619989C32F}" type="presOf" srcId="{374583BD-8212-4400-A605-2F4C8FD855E5}" destId="{81FF2455-D404-4935-9258-9B97396AB0B0}" srcOrd="0" destOrd="0" presId="urn:microsoft.com/office/officeart/2008/layout/LinedList"/>
    <dgm:cxn modelId="{D75C4A17-6C53-427B-8C0B-FA887E7EAC22}" type="presOf" srcId="{B43EE580-D5D3-464C-A3E4-00AB0EF35338}" destId="{4FC83E63-3D2E-49BE-879B-FA156D24F624}" srcOrd="0" destOrd="0" presId="urn:microsoft.com/office/officeart/2008/layout/LinedList"/>
    <dgm:cxn modelId="{A026A6AE-F1D5-43E6-931F-3B955DA7326F}" type="presOf" srcId="{E0F150F6-6C2C-4D0F-BE9B-180F58AF29E6}" destId="{04020ABB-D027-4CD3-AE35-6E2BF00DF90A}" srcOrd="0" destOrd="0" presId="urn:microsoft.com/office/officeart/2008/layout/LinedList"/>
    <dgm:cxn modelId="{2E64FF8A-6705-4E46-9D06-68C9A21FF41C}" type="presOf" srcId="{A1C07EA7-7E88-4F86-8997-47628AD9A9E0}" destId="{CF64A3A2-C949-469B-BD89-4FBB822D7B4A}" srcOrd="0" destOrd="0" presId="urn:microsoft.com/office/officeart/2008/layout/LinedList"/>
    <dgm:cxn modelId="{D430EA5F-C551-4A42-984E-BF9DE3B20253}" srcId="{374583BD-8212-4400-A605-2F4C8FD855E5}" destId="{E0F150F6-6C2C-4D0F-BE9B-180F58AF29E6}" srcOrd="0" destOrd="0" parTransId="{029CF243-4F60-4988-BF8F-C2B2CE08C875}" sibTransId="{EE6688CB-14BC-452B-A5BA-548B1F44A0C2}"/>
    <dgm:cxn modelId="{AE52F6E0-BE86-4B4D-9C53-AEEFE9B91D28}" srcId="{E0F150F6-6C2C-4D0F-BE9B-180F58AF29E6}" destId="{A1C07EA7-7E88-4F86-8997-47628AD9A9E0}" srcOrd="0" destOrd="0" parTransId="{2EEA4021-B2E1-4AA6-98C6-79EB08BEFA70}" sibTransId="{17721FAD-2BB9-4130-93A6-105940682F20}"/>
    <dgm:cxn modelId="{4BA1C9DF-CA00-457E-99E2-8C2EF89D7DE1}" srcId="{E0F150F6-6C2C-4D0F-BE9B-180F58AF29E6}" destId="{B43EE580-D5D3-464C-A3E4-00AB0EF35338}" srcOrd="1" destOrd="0" parTransId="{FD6458C7-172A-4BE9-943F-500DC62EA6C9}" sibTransId="{A159FDF4-5182-46D8-8A7D-657031C76571}"/>
    <dgm:cxn modelId="{9D5D81CC-6264-448C-B5F5-0462B8EDEEF6}" type="presOf" srcId="{6A090001-0202-48EA-98F5-3B06F785E266}" destId="{18651303-0069-4B3A-9685-CFE398A8A049}" srcOrd="0" destOrd="0" presId="urn:microsoft.com/office/officeart/2008/layout/LinedList"/>
    <dgm:cxn modelId="{4D0DE597-7113-437D-8CBF-52CFFD17CA26}" srcId="{E0F150F6-6C2C-4D0F-BE9B-180F58AF29E6}" destId="{6A090001-0202-48EA-98F5-3B06F785E266}" srcOrd="2" destOrd="0" parTransId="{D81BE98A-4FC9-4803-AE7D-48D649E97134}" sibTransId="{855F8FB1-407C-4CE5-9D68-08CBE10BB4C5}"/>
    <dgm:cxn modelId="{B23BB869-F540-4C0D-85E4-E7E800826A66}" type="presParOf" srcId="{81FF2455-D404-4935-9258-9B97396AB0B0}" destId="{1674EADA-9F70-4980-BBC6-57E1A53B29FB}" srcOrd="0" destOrd="0" presId="urn:microsoft.com/office/officeart/2008/layout/LinedList"/>
    <dgm:cxn modelId="{7F86E9BA-6493-48CB-ACF0-5B4A315B0458}" type="presParOf" srcId="{81FF2455-D404-4935-9258-9B97396AB0B0}" destId="{E6B1A85A-562D-422F-9817-EE4B2BD4B297}" srcOrd="1" destOrd="0" presId="urn:microsoft.com/office/officeart/2008/layout/LinedList"/>
    <dgm:cxn modelId="{39816F9C-A92E-45D2-9CBC-1BCFF5FA2FCF}" type="presParOf" srcId="{E6B1A85A-562D-422F-9817-EE4B2BD4B297}" destId="{04020ABB-D027-4CD3-AE35-6E2BF00DF90A}" srcOrd="0" destOrd="0" presId="urn:microsoft.com/office/officeart/2008/layout/LinedList"/>
    <dgm:cxn modelId="{4EBB4DAF-523F-4659-AC98-0F30C5DB5274}" type="presParOf" srcId="{E6B1A85A-562D-422F-9817-EE4B2BD4B297}" destId="{4A3EC8C3-5A79-4AEB-AC9E-776843778C81}" srcOrd="1" destOrd="0" presId="urn:microsoft.com/office/officeart/2008/layout/LinedList"/>
    <dgm:cxn modelId="{41E0A22A-93E6-4AC9-A092-B321352B1A6F}" type="presParOf" srcId="{4A3EC8C3-5A79-4AEB-AC9E-776843778C81}" destId="{C747ECD1-0167-4EE7-B8C3-571D151A0510}" srcOrd="0" destOrd="0" presId="urn:microsoft.com/office/officeart/2008/layout/LinedList"/>
    <dgm:cxn modelId="{1BD7E41F-2DFF-4C02-AF8F-547BA3A0F538}" type="presParOf" srcId="{4A3EC8C3-5A79-4AEB-AC9E-776843778C81}" destId="{35D3D243-9C6F-4DDF-A1DF-509CC048634F}" srcOrd="1" destOrd="0" presId="urn:microsoft.com/office/officeart/2008/layout/LinedList"/>
    <dgm:cxn modelId="{0A8CE2AC-6833-4584-AD8E-1848A0424B26}" type="presParOf" srcId="{35D3D243-9C6F-4DDF-A1DF-509CC048634F}" destId="{C867D015-616F-439E-AC5F-7710CCBC17B8}" srcOrd="0" destOrd="0" presId="urn:microsoft.com/office/officeart/2008/layout/LinedList"/>
    <dgm:cxn modelId="{91D4FD44-4EA9-47A2-96CC-1806997526EA}" type="presParOf" srcId="{35D3D243-9C6F-4DDF-A1DF-509CC048634F}" destId="{CF64A3A2-C949-469B-BD89-4FBB822D7B4A}" srcOrd="1" destOrd="0" presId="urn:microsoft.com/office/officeart/2008/layout/LinedList"/>
    <dgm:cxn modelId="{0F8397FD-FE43-4E38-9463-38F04F4A35D4}" type="presParOf" srcId="{35D3D243-9C6F-4DDF-A1DF-509CC048634F}" destId="{E9ABA5A8-F590-40A9-B16F-0F60D82708AC}" srcOrd="2" destOrd="0" presId="urn:microsoft.com/office/officeart/2008/layout/LinedList"/>
    <dgm:cxn modelId="{F2335455-537F-46A5-B8A6-3B198BE1F7D4}" type="presParOf" srcId="{4A3EC8C3-5A79-4AEB-AC9E-776843778C81}" destId="{CC319777-BC04-44F6-8942-0AF190C48034}" srcOrd="2" destOrd="0" presId="urn:microsoft.com/office/officeart/2008/layout/LinedList"/>
    <dgm:cxn modelId="{044456C5-8B03-4722-8BBB-C69D39023FCE}" type="presParOf" srcId="{4A3EC8C3-5A79-4AEB-AC9E-776843778C81}" destId="{38C80166-8232-4FE1-B4F4-91367367FAC2}" srcOrd="3" destOrd="0" presId="urn:microsoft.com/office/officeart/2008/layout/LinedList"/>
    <dgm:cxn modelId="{8C68A40D-751F-47BA-89CB-62DE8F9E152F}" type="presParOf" srcId="{4A3EC8C3-5A79-4AEB-AC9E-776843778C81}" destId="{E3193240-043F-403B-B763-3E29D334D2A4}" srcOrd="4" destOrd="0" presId="urn:microsoft.com/office/officeart/2008/layout/LinedList"/>
    <dgm:cxn modelId="{C56E0927-4BFA-45CF-98E3-0D3808E85F6D}" type="presParOf" srcId="{E3193240-043F-403B-B763-3E29D334D2A4}" destId="{56BE22C1-447A-4249-90E7-69C135A65562}" srcOrd="0" destOrd="0" presId="urn:microsoft.com/office/officeart/2008/layout/LinedList"/>
    <dgm:cxn modelId="{BC85E110-AF64-46B7-8847-808B4630EF70}" type="presParOf" srcId="{E3193240-043F-403B-B763-3E29D334D2A4}" destId="{4FC83E63-3D2E-49BE-879B-FA156D24F624}" srcOrd="1" destOrd="0" presId="urn:microsoft.com/office/officeart/2008/layout/LinedList"/>
    <dgm:cxn modelId="{87DD994D-DD7E-4ACA-9588-6911AA40C875}" type="presParOf" srcId="{E3193240-043F-403B-B763-3E29D334D2A4}" destId="{70190D66-5387-4480-B69C-F5FC0729F872}" srcOrd="2" destOrd="0" presId="urn:microsoft.com/office/officeart/2008/layout/LinedList"/>
    <dgm:cxn modelId="{ABCCA0D1-3A4D-41C4-8920-D72BD1665DA6}" type="presParOf" srcId="{4A3EC8C3-5A79-4AEB-AC9E-776843778C81}" destId="{249A1AF9-B81D-4F1F-843B-F2984031063C}" srcOrd="5" destOrd="0" presId="urn:microsoft.com/office/officeart/2008/layout/LinedList"/>
    <dgm:cxn modelId="{29DA34D9-1DFD-4D83-BA6D-50CBC218B19E}" type="presParOf" srcId="{4A3EC8C3-5A79-4AEB-AC9E-776843778C81}" destId="{766BEA3E-8FEE-4308-A18C-67FBB683FD18}" srcOrd="6" destOrd="0" presId="urn:microsoft.com/office/officeart/2008/layout/LinedList"/>
    <dgm:cxn modelId="{05FA90A3-86A2-4A9B-94DE-C85B8C5F6F15}" type="presParOf" srcId="{4A3EC8C3-5A79-4AEB-AC9E-776843778C81}" destId="{1A8A6908-CDAF-4D01-A432-2A1C0E004A6C}" srcOrd="7" destOrd="0" presId="urn:microsoft.com/office/officeart/2008/layout/LinedList"/>
    <dgm:cxn modelId="{A5AA76FA-4FF6-4DEB-833B-D408EF83B477}" type="presParOf" srcId="{1A8A6908-CDAF-4D01-A432-2A1C0E004A6C}" destId="{BD2C0446-7F97-4C03-B9B5-C3573522DF53}" srcOrd="0" destOrd="0" presId="urn:microsoft.com/office/officeart/2008/layout/LinedList"/>
    <dgm:cxn modelId="{A3F37645-0AA1-46B0-938D-1C5175146018}" type="presParOf" srcId="{1A8A6908-CDAF-4D01-A432-2A1C0E004A6C}" destId="{18651303-0069-4B3A-9685-CFE398A8A049}" srcOrd="1" destOrd="0" presId="urn:microsoft.com/office/officeart/2008/layout/LinedList"/>
    <dgm:cxn modelId="{60F78CD2-4791-4B9C-A3B0-94B06497A88B}" type="presParOf" srcId="{1A8A6908-CDAF-4D01-A432-2A1C0E004A6C}" destId="{B7B36807-AADA-4A28-A1C2-73956599E9C0}" srcOrd="2" destOrd="0" presId="urn:microsoft.com/office/officeart/2008/layout/LinedList"/>
    <dgm:cxn modelId="{1212AB16-DC80-4A49-A840-6EA738A9F731}" type="presParOf" srcId="{4A3EC8C3-5A79-4AEB-AC9E-776843778C81}" destId="{2DDEFB34-43F8-40FD-8DC4-E3EE515E69CC}" srcOrd="8" destOrd="0" presId="urn:microsoft.com/office/officeart/2008/layout/LinedList"/>
    <dgm:cxn modelId="{D94A3E18-478A-42AA-8D69-C51EA0DD8A3F}" type="presParOf" srcId="{4A3EC8C3-5A79-4AEB-AC9E-776843778C81}" destId="{E5A9F0E5-2AC5-4BAC-8415-27089E24C863}" srcOrd="9"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63E1DA5-B248-4A9D-BC6A-8C472A5A9105}" type="doc">
      <dgm:prSet loTypeId="urn:microsoft.com/office/officeart/2008/layout/PictureStrips" loCatId="list" qsTypeId="urn:microsoft.com/office/officeart/2005/8/quickstyle/simple1" qsCatId="simple" csTypeId="urn:microsoft.com/office/officeart/2005/8/colors/accent1_2" csCatId="accent1" phldr="1"/>
      <dgm:spPr/>
      <dgm:t>
        <a:bodyPr/>
        <a:lstStyle/>
        <a:p>
          <a:endParaRPr lang="es-ES"/>
        </a:p>
      </dgm:t>
    </dgm:pt>
    <dgm:pt modelId="{5A07172B-761B-44BE-9AF9-37BD561CE13F}">
      <dgm:prSet phldrT="[Texto]"/>
      <dgm:spPr/>
      <dgm:t>
        <a:bodyPr/>
        <a:lstStyle/>
        <a:p>
          <a:r>
            <a:rPr lang="es-ES" dirty="0" smtClean="0"/>
            <a:t>De acuerdo a presupuesto, en estricto orden de lista de calificación de profesores hasta terminar listado de acuerdo a </a:t>
          </a:r>
          <a:r>
            <a:rPr lang="es-ES" dirty="0" err="1" smtClean="0"/>
            <a:t>Nro</a:t>
          </a:r>
          <a:r>
            <a:rPr lang="es-ES" dirty="0" smtClean="0"/>
            <a:t> previsto, si faltan a concurso abierto</a:t>
          </a:r>
          <a:endParaRPr lang="es-ES" dirty="0"/>
        </a:p>
      </dgm:t>
    </dgm:pt>
    <dgm:pt modelId="{6B46AD44-8A0D-484E-9110-83E581732036}" type="parTrans" cxnId="{586FD378-7A6C-4A42-B057-77E7B65142EE}">
      <dgm:prSet/>
      <dgm:spPr/>
      <dgm:t>
        <a:bodyPr/>
        <a:lstStyle/>
        <a:p>
          <a:endParaRPr lang="es-ES"/>
        </a:p>
      </dgm:t>
    </dgm:pt>
    <dgm:pt modelId="{A027D583-A62E-4CD5-B0EC-40CF1BD28C29}" type="sibTrans" cxnId="{586FD378-7A6C-4A42-B057-77E7B65142EE}">
      <dgm:prSet/>
      <dgm:spPr/>
      <dgm:t>
        <a:bodyPr/>
        <a:lstStyle/>
        <a:p>
          <a:endParaRPr lang="es-ES"/>
        </a:p>
      </dgm:t>
    </dgm:pt>
    <dgm:pt modelId="{C432B632-0CC1-4FF2-A59A-CD59933ADBDD}">
      <dgm:prSet phldrT="[Texto]"/>
      <dgm:spPr/>
      <dgm:t>
        <a:bodyPr/>
        <a:lstStyle/>
        <a:p>
          <a:r>
            <a:rPr lang="es-ES" dirty="0" smtClean="0"/>
            <a:t>De acuerdo a necesidades reales de cada Facultad en estricto orden de lista de calificación según perfil y presupuesto sin salir de la lista y hasta terminar</a:t>
          </a:r>
          <a:endParaRPr lang="es-ES" dirty="0"/>
        </a:p>
      </dgm:t>
    </dgm:pt>
    <dgm:pt modelId="{4E758CE7-D765-4030-B7A1-38A88E75D835}" type="parTrans" cxnId="{C5CBADE7-C9C5-4A2A-8EAF-872B3441CCB8}">
      <dgm:prSet/>
      <dgm:spPr/>
      <dgm:t>
        <a:bodyPr/>
        <a:lstStyle/>
        <a:p>
          <a:endParaRPr lang="es-ES"/>
        </a:p>
      </dgm:t>
    </dgm:pt>
    <dgm:pt modelId="{8FDAF602-736D-4E75-B0B1-FFB7503B9E57}" type="sibTrans" cxnId="{C5CBADE7-C9C5-4A2A-8EAF-872B3441CCB8}">
      <dgm:prSet/>
      <dgm:spPr/>
      <dgm:t>
        <a:bodyPr/>
        <a:lstStyle/>
        <a:p>
          <a:endParaRPr lang="es-ES"/>
        </a:p>
      </dgm:t>
    </dgm:pt>
    <dgm:pt modelId="{C3375F28-B3E0-4808-B1EB-33E69A33689A}">
      <dgm:prSet phldrT="[Texto]"/>
      <dgm:spPr/>
      <dgm:t>
        <a:bodyPr/>
        <a:lstStyle/>
        <a:p>
          <a:r>
            <a:rPr lang="es-ES" dirty="0" smtClean="0"/>
            <a:t>De acuerdo a necesidades reales de cada facultad existente y proyectada con posibilidad de acudir a concurso abierto en caso de no existencia del perfil en la lista, pero es necesario terminar la lista</a:t>
          </a:r>
          <a:endParaRPr lang="es-ES" dirty="0"/>
        </a:p>
      </dgm:t>
    </dgm:pt>
    <dgm:pt modelId="{F52A5955-40E4-4557-9236-5E8C396B23C5}" type="parTrans" cxnId="{F78D6C80-9D5A-4B38-B7B4-07DD511D7BD7}">
      <dgm:prSet/>
      <dgm:spPr/>
      <dgm:t>
        <a:bodyPr/>
        <a:lstStyle/>
        <a:p>
          <a:endParaRPr lang="es-ES"/>
        </a:p>
      </dgm:t>
    </dgm:pt>
    <dgm:pt modelId="{E16C3C06-6CA5-4432-8C08-BF9638FBA668}" type="sibTrans" cxnId="{F78D6C80-9D5A-4B38-B7B4-07DD511D7BD7}">
      <dgm:prSet/>
      <dgm:spPr/>
      <dgm:t>
        <a:bodyPr/>
        <a:lstStyle/>
        <a:p>
          <a:endParaRPr lang="es-ES"/>
        </a:p>
      </dgm:t>
    </dgm:pt>
    <dgm:pt modelId="{7C104F95-A67B-4101-B5FF-1A38D394251E}" type="pres">
      <dgm:prSet presAssocID="{C63E1DA5-B248-4A9D-BC6A-8C472A5A9105}" presName="Name0" presStyleCnt="0">
        <dgm:presLayoutVars>
          <dgm:dir/>
          <dgm:resizeHandles val="exact"/>
        </dgm:presLayoutVars>
      </dgm:prSet>
      <dgm:spPr/>
    </dgm:pt>
    <dgm:pt modelId="{201337DB-399F-4DEF-9FAB-DB83F5DECA52}" type="pres">
      <dgm:prSet presAssocID="{5A07172B-761B-44BE-9AF9-37BD561CE13F}" presName="composite" presStyleCnt="0"/>
      <dgm:spPr/>
    </dgm:pt>
    <dgm:pt modelId="{0F9D8C74-D2EE-419B-B5C8-AF1A54094BEB}" type="pres">
      <dgm:prSet presAssocID="{5A07172B-761B-44BE-9AF9-37BD561CE13F}" presName="rect1" presStyleLbl="trAlignAcc1" presStyleIdx="0" presStyleCnt="3" custScaleX="149029">
        <dgm:presLayoutVars>
          <dgm:bulletEnabled val="1"/>
        </dgm:presLayoutVars>
      </dgm:prSet>
      <dgm:spPr/>
      <dgm:t>
        <a:bodyPr/>
        <a:lstStyle/>
        <a:p>
          <a:endParaRPr lang="es-ES"/>
        </a:p>
      </dgm:t>
    </dgm:pt>
    <dgm:pt modelId="{07B177DC-BD5D-4D00-B230-6B4D4A05976F}" type="pres">
      <dgm:prSet presAssocID="{5A07172B-761B-44BE-9AF9-37BD561CE13F}" presName="rect2" presStyleLbl="fgImgPlace1" presStyleIdx="0" presStyleCnt="3" custScaleX="45925" custScaleY="37200" custLinFactNeighborX="-95463" custLinFactNeighborY="5545"/>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84000" r="-84000"/>
          </a:stretch>
        </a:blipFill>
      </dgm:spPr>
    </dgm:pt>
    <dgm:pt modelId="{3CDDF18E-F098-4845-B0DE-03BC9B30B0F1}" type="pres">
      <dgm:prSet presAssocID="{A027D583-A62E-4CD5-B0EC-40CF1BD28C29}" presName="sibTrans" presStyleCnt="0"/>
      <dgm:spPr/>
    </dgm:pt>
    <dgm:pt modelId="{C31B68DC-7741-4CD1-B76A-85F3D2563A95}" type="pres">
      <dgm:prSet presAssocID="{C432B632-0CC1-4FF2-A59A-CD59933ADBDD}" presName="composite" presStyleCnt="0"/>
      <dgm:spPr/>
    </dgm:pt>
    <dgm:pt modelId="{0FCB531A-D0EE-4CCF-903E-2C6E2955FB20}" type="pres">
      <dgm:prSet presAssocID="{C432B632-0CC1-4FF2-A59A-CD59933ADBDD}" presName="rect1" presStyleLbl="trAlignAcc1" presStyleIdx="1" presStyleCnt="3" custScaleX="146577">
        <dgm:presLayoutVars>
          <dgm:bulletEnabled val="1"/>
        </dgm:presLayoutVars>
      </dgm:prSet>
      <dgm:spPr/>
      <dgm:t>
        <a:bodyPr/>
        <a:lstStyle/>
        <a:p>
          <a:endParaRPr lang="es-ES"/>
        </a:p>
      </dgm:t>
    </dgm:pt>
    <dgm:pt modelId="{FF3B2625-3FF5-44D5-BBE8-867B9CDD0F96}" type="pres">
      <dgm:prSet presAssocID="{C432B632-0CC1-4FF2-A59A-CD59933ADBDD}" presName="rect2" presStyleLbl="fgImgPlace1" presStyleIdx="1" presStyleCnt="3" custScaleX="41801" custScaleY="53031" custLinFactX="-1076" custLinFactNeighborX="-100000"/>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l="-84000" r="-84000"/>
          </a:stretch>
        </a:blipFill>
      </dgm:spPr>
    </dgm:pt>
    <dgm:pt modelId="{8036565E-BD62-4B0F-B300-8C67E22563B5}" type="pres">
      <dgm:prSet presAssocID="{8FDAF602-736D-4E75-B0B1-FFB7503B9E57}" presName="sibTrans" presStyleCnt="0"/>
      <dgm:spPr/>
    </dgm:pt>
    <dgm:pt modelId="{9E5B044B-5E9F-4FDB-9EA9-9F03FE744238}" type="pres">
      <dgm:prSet presAssocID="{C3375F28-B3E0-4808-B1EB-33E69A33689A}" presName="composite" presStyleCnt="0"/>
      <dgm:spPr/>
    </dgm:pt>
    <dgm:pt modelId="{0397FAED-012A-4EC2-95E8-15C81738D77A}" type="pres">
      <dgm:prSet presAssocID="{C3375F28-B3E0-4808-B1EB-33E69A33689A}" presName="rect1" presStyleLbl="trAlignAcc1" presStyleIdx="2" presStyleCnt="3" custScaleX="143793">
        <dgm:presLayoutVars>
          <dgm:bulletEnabled val="1"/>
        </dgm:presLayoutVars>
      </dgm:prSet>
      <dgm:spPr/>
    </dgm:pt>
    <dgm:pt modelId="{0D5ED56E-9939-4C76-A591-A8E51B91EA71}" type="pres">
      <dgm:prSet presAssocID="{C3375F28-B3E0-4808-B1EB-33E69A33689A}" presName="rect2" presStyleLbl="fgImgPlace1" presStyleIdx="2" presStyleCnt="3" custFlipHor="1" custScaleX="38938" custScaleY="26413" custLinFactNeighborX="-96971"/>
      <dgm:spPr>
        <a:blipFill>
          <a:blip xmlns:r="http://schemas.openxmlformats.org/officeDocument/2006/relationships" r:embed="rId3" cstate="print">
            <a:extLst>
              <a:ext uri="{28A0092B-C50C-407E-A947-70E740481C1C}">
                <a14:useLocalDpi xmlns:a14="http://schemas.microsoft.com/office/drawing/2010/main" val="0"/>
              </a:ext>
            </a:extLst>
          </a:blip>
          <a:srcRect/>
          <a:stretch>
            <a:fillRect l="-84000" r="-84000"/>
          </a:stretch>
        </a:blipFill>
      </dgm:spPr>
    </dgm:pt>
  </dgm:ptLst>
  <dgm:cxnLst>
    <dgm:cxn modelId="{D869C269-8714-46A7-A156-D95606BA4AE6}" type="presOf" srcId="{5A07172B-761B-44BE-9AF9-37BD561CE13F}" destId="{0F9D8C74-D2EE-419B-B5C8-AF1A54094BEB}" srcOrd="0" destOrd="0" presId="urn:microsoft.com/office/officeart/2008/layout/PictureStrips"/>
    <dgm:cxn modelId="{F78D6C80-9D5A-4B38-B7B4-07DD511D7BD7}" srcId="{C63E1DA5-B248-4A9D-BC6A-8C472A5A9105}" destId="{C3375F28-B3E0-4808-B1EB-33E69A33689A}" srcOrd="2" destOrd="0" parTransId="{F52A5955-40E4-4557-9236-5E8C396B23C5}" sibTransId="{E16C3C06-6CA5-4432-8C08-BF9638FBA668}"/>
    <dgm:cxn modelId="{9DBFD7CA-88F4-4106-9758-C904C7F74327}" type="presOf" srcId="{C3375F28-B3E0-4808-B1EB-33E69A33689A}" destId="{0397FAED-012A-4EC2-95E8-15C81738D77A}" srcOrd="0" destOrd="0" presId="urn:microsoft.com/office/officeart/2008/layout/PictureStrips"/>
    <dgm:cxn modelId="{ECCCF82B-FA8C-49D8-BF13-008EC7F71884}" type="presOf" srcId="{C432B632-0CC1-4FF2-A59A-CD59933ADBDD}" destId="{0FCB531A-D0EE-4CCF-903E-2C6E2955FB20}" srcOrd="0" destOrd="0" presId="urn:microsoft.com/office/officeart/2008/layout/PictureStrips"/>
    <dgm:cxn modelId="{C5CBADE7-C9C5-4A2A-8EAF-872B3441CCB8}" srcId="{C63E1DA5-B248-4A9D-BC6A-8C472A5A9105}" destId="{C432B632-0CC1-4FF2-A59A-CD59933ADBDD}" srcOrd="1" destOrd="0" parTransId="{4E758CE7-D765-4030-B7A1-38A88E75D835}" sibTransId="{8FDAF602-736D-4E75-B0B1-FFB7503B9E57}"/>
    <dgm:cxn modelId="{C29D4977-B2C1-4B42-B6B0-7B4C6D9C1446}" type="presOf" srcId="{C63E1DA5-B248-4A9D-BC6A-8C472A5A9105}" destId="{7C104F95-A67B-4101-B5FF-1A38D394251E}" srcOrd="0" destOrd="0" presId="urn:microsoft.com/office/officeart/2008/layout/PictureStrips"/>
    <dgm:cxn modelId="{586FD378-7A6C-4A42-B057-77E7B65142EE}" srcId="{C63E1DA5-B248-4A9D-BC6A-8C472A5A9105}" destId="{5A07172B-761B-44BE-9AF9-37BD561CE13F}" srcOrd="0" destOrd="0" parTransId="{6B46AD44-8A0D-484E-9110-83E581732036}" sibTransId="{A027D583-A62E-4CD5-B0EC-40CF1BD28C29}"/>
    <dgm:cxn modelId="{B9842624-047B-409B-8791-4E5E75105C57}" type="presParOf" srcId="{7C104F95-A67B-4101-B5FF-1A38D394251E}" destId="{201337DB-399F-4DEF-9FAB-DB83F5DECA52}" srcOrd="0" destOrd="0" presId="urn:microsoft.com/office/officeart/2008/layout/PictureStrips"/>
    <dgm:cxn modelId="{23F88B95-F454-4E6E-9A52-75C99560B76D}" type="presParOf" srcId="{201337DB-399F-4DEF-9FAB-DB83F5DECA52}" destId="{0F9D8C74-D2EE-419B-B5C8-AF1A54094BEB}" srcOrd="0" destOrd="0" presId="urn:microsoft.com/office/officeart/2008/layout/PictureStrips"/>
    <dgm:cxn modelId="{CDBB2469-AC64-4212-B468-8D226F48EA9C}" type="presParOf" srcId="{201337DB-399F-4DEF-9FAB-DB83F5DECA52}" destId="{07B177DC-BD5D-4D00-B230-6B4D4A05976F}" srcOrd="1" destOrd="0" presId="urn:microsoft.com/office/officeart/2008/layout/PictureStrips"/>
    <dgm:cxn modelId="{C7FDBB22-D1A9-44F9-9E0F-40D69C238EF5}" type="presParOf" srcId="{7C104F95-A67B-4101-B5FF-1A38D394251E}" destId="{3CDDF18E-F098-4845-B0DE-03BC9B30B0F1}" srcOrd="1" destOrd="0" presId="urn:microsoft.com/office/officeart/2008/layout/PictureStrips"/>
    <dgm:cxn modelId="{01DEC840-2F6C-4999-A8FE-6597C4E3DC57}" type="presParOf" srcId="{7C104F95-A67B-4101-B5FF-1A38D394251E}" destId="{C31B68DC-7741-4CD1-B76A-85F3D2563A95}" srcOrd="2" destOrd="0" presId="urn:microsoft.com/office/officeart/2008/layout/PictureStrips"/>
    <dgm:cxn modelId="{F4D15E27-5790-4E2E-A065-3A43BC618246}" type="presParOf" srcId="{C31B68DC-7741-4CD1-B76A-85F3D2563A95}" destId="{0FCB531A-D0EE-4CCF-903E-2C6E2955FB20}" srcOrd="0" destOrd="0" presId="urn:microsoft.com/office/officeart/2008/layout/PictureStrips"/>
    <dgm:cxn modelId="{6BC6BDB6-DD66-457F-8E8C-9F187920C720}" type="presParOf" srcId="{C31B68DC-7741-4CD1-B76A-85F3D2563A95}" destId="{FF3B2625-3FF5-44D5-BBE8-867B9CDD0F96}" srcOrd="1" destOrd="0" presId="urn:microsoft.com/office/officeart/2008/layout/PictureStrips"/>
    <dgm:cxn modelId="{23FA181F-AA5F-4CFE-9DF2-74C4BCF4EA5B}" type="presParOf" srcId="{7C104F95-A67B-4101-B5FF-1A38D394251E}" destId="{8036565E-BD62-4B0F-B300-8C67E22563B5}" srcOrd="3" destOrd="0" presId="urn:microsoft.com/office/officeart/2008/layout/PictureStrips"/>
    <dgm:cxn modelId="{67225465-106B-4EB1-9A70-DDAEB10DC41B}" type="presParOf" srcId="{7C104F95-A67B-4101-B5FF-1A38D394251E}" destId="{9E5B044B-5E9F-4FDB-9EA9-9F03FE744238}" srcOrd="4" destOrd="0" presId="urn:microsoft.com/office/officeart/2008/layout/PictureStrips"/>
    <dgm:cxn modelId="{480D6B73-DFF5-42CC-8920-8C3D8E74D523}" type="presParOf" srcId="{9E5B044B-5E9F-4FDB-9EA9-9F03FE744238}" destId="{0397FAED-012A-4EC2-95E8-15C81738D77A}" srcOrd="0" destOrd="0" presId="urn:microsoft.com/office/officeart/2008/layout/PictureStrips"/>
    <dgm:cxn modelId="{FDC18EF1-7E5F-4960-9CDF-4F58B0C8FC31}" type="presParOf" srcId="{9E5B044B-5E9F-4FDB-9EA9-9F03FE744238}" destId="{0D5ED56E-9939-4C76-A591-A8E51B91EA71}"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D6235F2-4501-4D46-AE47-6D593996E2C6}" type="doc">
      <dgm:prSet loTypeId="urn:diagrams.loki3.com/VaryingWidthList+Icon" loCatId="list" qsTypeId="urn:microsoft.com/office/officeart/2005/8/quickstyle/simple1" qsCatId="simple" csTypeId="urn:microsoft.com/office/officeart/2005/8/colors/accent1_2" csCatId="accent1" phldr="1"/>
      <dgm:spPr/>
    </dgm:pt>
    <dgm:pt modelId="{CFE5D1F1-B6BC-4BE1-AA39-658CE9575C20}">
      <dgm:prSet phldrT="[Texto]"/>
      <dgm:spPr/>
      <dgm:t>
        <a:bodyPr/>
        <a:lstStyle/>
        <a:p>
          <a:r>
            <a:rPr lang="es-ES" dirty="0" smtClean="0"/>
            <a:t>De acuerdo a perfiles por facultad concursan los docentes que lo cumplan de la lista de elegibles y se someten a calificaciones entre ellos hasta completar la lista</a:t>
          </a:r>
          <a:endParaRPr lang="es-ES" dirty="0"/>
        </a:p>
      </dgm:t>
    </dgm:pt>
    <dgm:pt modelId="{69F701CC-B270-428B-BC47-5B5B1C0DEEBC}" type="parTrans" cxnId="{6A8160C0-4F69-4353-85F0-7F506C6B7627}">
      <dgm:prSet/>
      <dgm:spPr/>
    </dgm:pt>
    <dgm:pt modelId="{E6F182BE-7D6E-4014-83DB-C8CC0E535401}" type="sibTrans" cxnId="{6A8160C0-4F69-4353-85F0-7F506C6B7627}">
      <dgm:prSet/>
      <dgm:spPr/>
    </dgm:pt>
    <dgm:pt modelId="{75BADD87-17E8-4C02-AAE2-98503B3B43AA}">
      <dgm:prSet phldrT="[Texto]"/>
      <dgm:spPr/>
      <dgm:t>
        <a:bodyPr/>
        <a:lstStyle/>
        <a:p>
          <a:r>
            <a:rPr lang="es-ES" dirty="0" smtClean="0"/>
            <a:t>Concurso interno de acuerdo a necesidades reflejadas en perfiles que no siendo cumplidos por los docentes de la lista de elegibles en forma taxativa, pueden permitir inscribirse</a:t>
          </a:r>
          <a:endParaRPr lang="es-ES" dirty="0"/>
        </a:p>
      </dgm:t>
    </dgm:pt>
    <dgm:pt modelId="{3E68F4F2-5111-4B83-8E1C-7B741509DDFB}" type="parTrans" cxnId="{2CA7A710-A331-4893-8625-4A6A85445FE7}">
      <dgm:prSet/>
      <dgm:spPr/>
    </dgm:pt>
    <dgm:pt modelId="{B1B61CC1-E398-4675-9EBD-98857E28B8A5}" type="sibTrans" cxnId="{2CA7A710-A331-4893-8625-4A6A85445FE7}">
      <dgm:prSet/>
      <dgm:spPr/>
    </dgm:pt>
    <dgm:pt modelId="{06D7A153-6710-415A-9F37-E1D89DAA0464}" type="pres">
      <dgm:prSet presAssocID="{4D6235F2-4501-4D46-AE47-6D593996E2C6}" presName="Name0" presStyleCnt="0">
        <dgm:presLayoutVars>
          <dgm:resizeHandles/>
        </dgm:presLayoutVars>
      </dgm:prSet>
      <dgm:spPr/>
    </dgm:pt>
    <dgm:pt modelId="{D83C4D5C-E1B8-4970-8265-9D21E2D79CA0}" type="pres">
      <dgm:prSet presAssocID="{CFE5D1F1-B6BC-4BE1-AA39-658CE9575C20}" presName="text" presStyleLbl="node1" presStyleIdx="0" presStyleCnt="2">
        <dgm:presLayoutVars>
          <dgm:bulletEnabled val="1"/>
        </dgm:presLayoutVars>
      </dgm:prSet>
      <dgm:spPr/>
      <dgm:t>
        <a:bodyPr/>
        <a:lstStyle/>
        <a:p>
          <a:endParaRPr lang="es-ES"/>
        </a:p>
      </dgm:t>
    </dgm:pt>
    <dgm:pt modelId="{C43DAF3D-8090-495E-A95A-720D1ADABEA8}" type="pres">
      <dgm:prSet presAssocID="{E6F182BE-7D6E-4014-83DB-C8CC0E535401}" presName="space" presStyleCnt="0"/>
      <dgm:spPr/>
    </dgm:pt>
    <dgm:pt modelId="{6EB3BDC0-FFC3-4A6C-BB38-272E2155B2C6}" type="pres">
      <dgm:prSet presAssocID="{75BADD87-17E8-4C02-AAE2-98503B3B43AA}" presName="text" presStyleLbl="node1" presStyleIdx="1" presStyleCnt="2" custScaleX="94233">
        <dgm:presLayoutVars>
          <dgm:bulletEnabled val="1"/>
        </dgm:presLayoutVars>
      </dgm:prSet>
      <dgm:spPr/>
      <dgm:t>
        <a:bodyPr/>
        <a:lstStyle/>
        <a:p>
          <a:endParaRPr lang="es-ES"/>
        </a:p>
      </dgm:t>
    </dgm:pt>
  </dgm:ptLst>
  <dgm:cxnLst>
    <dgm:cxn modelId="{E16BB537-70C6-4125-A4BC-62A588EBCF3B}" type="presOf" srcId="{75BADD87-17E8-4C02-AAE2-98503B3B43AA}" destId="{6EB3BDC0-FFC3-4A6C-BB38-272E2155B2C6}" srcOrd="0" destOrd="0" presId="urn:diagrams.loki3.com/VaryingWidthList+Icon"/>
    <dgm:cxn modelId="{6A8160C0-4F69-4353-85F0-7F506C6B7627}" srcId="{4D6235F2-4501-4D46-AE47-6D593996E2C6}" destId="{CFE5D1F1-B6BC-4BE1-AA39-658CE9575C20}" srcOrd="0" destOrd="0" parTransId="{69F701CC-B270-428B-BC47-5B5B1C0DEEBC}" sibTransId="{E6F182BE-7D6E-4014-83DB-C8CC0E535401}"/>
    <dgm:cxn modelId="{6BF2705C-1CAE-4948-A4B5-A9AE46F19DA6}" type="presOf" srcId="{4D6235F2-4501-4D46-AE47-6D593996E2C6}" destId="{06D7A153-6710-415A-9F37-E1D89DAA0464}" srcOrd="0" destOrd="0" presId="urn:diagrams.loki3.com/VaryingWidthList+Icon"/>
    <dgm:cxn modelId="{2CA7A710-A331-4893-8625-4A6A85445FE7}" srcId="{4D6235F2-4501-4D46-AE47-6D593996E2C6}" destId="{75BADD87-17E8-4C02-AAE2-98503B3B43AA}" srcOrd="1" destOrd="0" parTransId="{3E68F4F2-5111-4B83-8E1C-7B741509DDFB}" sibTransId="{B1B61CC1-E398-4675-9EBD-98857E28B8A5}"/>
    <dgm:cxn modelId="{715C9D72-38D2-41B9-8C05-64C6C1D09B9E}" type="presOf" srcId="{CFE5D1F1-B6BC-4BE1-AA39-658CE9575C20}" destId="{D83C4D5C-E1B8-4970-8265-9D21E2D79CA0}" srcOrd="0" destOrd="0" presId="urn:diagrams.loki3.com/VaryingWidthList+Icon"/>
    <dgm:cxn modelId="{5604E9F4-DFB8-470B-86AF-3D45027D6C3E}" type="presParOf" srcId="{06D7A153-6710-415A-9F37-E1D89DAA0464}" destId="{D83C4D5C-E1B8-4970-8265-9D21E2D79CA0}" srcOrd="0" destOrd="0" presId="urn:diagrams.loki3.com/VaryingWidthList+Icon"/>
    <dgm:cxn modelId="{A3FB262C-C6A4-46D2-97D1-94CC3C97DCE8}" type="presParOf" srcId="{06D7A153-6710-415A-9F37-E1D89DAA0464}" destId="{C43DAF3D-8090-495E-A95A-720D1ADABEA8}" srcOrd="1" destOrd="0" presId="urn:diagrams.loki3.com/VaryingWidthList+Icon"/>
    <dgm:cxn modelId="{09794AE7-A9BE-4740-8874-384E2269391F}" type="presParOf" srcId="{06D7A153-6710-415A-9F37-E1D89DAA0464}" destId="{6EB3BDC0-FFC3-4A6C-BB38-272E2155B2C6}" srcOrd="2" destOrd="0" presId="urn:diagrams.loki3.com/VaryingWidthList+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AE0128-92AE-4D96-B007-4477D632711D}">
      <dsp:nvSpPr>
        <dsp:cNvPr id="0" name=""/>
        <dsp:cNvSpPr/>
      </dsp:nvSpPr>
      <dsp:spPr>
        <a:xfrm>
          <a:off x="0" y="60793"/>
          <a:ext cx="8229600" cy="7195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s-ES" sz="3000" kern="1200" dirty="0" smtClean="0"/>
            <a:t>General</a:t>
          </a:r>
          <a:endParaRPr lang="es-ES" sz="3000" kern="1200" dirty="0"/>
        </a:p>
      </dsp:txBody>
      <dsp:txXfrm>
        <a:off x="35125" y="95918"/>
        <a:ext cx="8159350" cy="649299"/>
      </dsp:txXfrm>
    </dsp:sp>
    <dsp:sp modelId="{A7B0A510-E3DF-485F-BC05-F43750D5698C}">
      <dsp:nvSpPr>
        <dsp:cNvPr id="0" name=""/>
        <dsp:cNvSpPr/>
      </dsp:nvSpPr>
      <dsp:spPr>
        <a:xfrm>
          <a:off x="0" y="780343"/>
          <a:ext cx="8229600" cy="7296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s-ES" sz="2300" kern="1200" dirty="0" smtClean="0"/>
            <a:t>Poner en contexto la situación laboral docente, la carga real a 2015 y proyectada a 2025</a:t>
          </a:r>
          <a:endParaRPr lang="es-ES" sz="2300" kern="1200" dirty="0"/>
        </a:p>
      </dsp:txBody>
      <dsp:txXfrm>
        <a:off x="0" y="780343"/>
        <a:ext cx="8229600" cy="729675"/>
      </dsp:txXfrm>
    </dsp:sp>
    <dsp:sp modelId="{B3DAF647-766D-4CC7-88C2-91AB1605E3D0}">
      <dsp:nvSpPr>
        <dsp:cNvPr id="0" name=""/>
        <dsp:cNvSpPr/>
      </dsp:nvSpPr>
      <dsp:spPr>
        <a:xfrm>
          <a:off x="0" y="1510018"/>
          <a:ext cx="8229600" cy="7195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s-ES" sz="3000" kern="1200" dirty="0" smtClean="0"/>
            <a:t>Particulares</a:t>
          </a:r>
          <a:endParaRPr lang="es-ES" sz="3000" kern="1200" dirty="0"/>
        </a:p>
      </dsp:txBody>
      <dsp:txXfrm>
        <a:off x="35125" y="1545143"/>
        <a:ext cx="8159350" cy="649299"/>
      </dsp:txXfrm>
    </dsp:sp>
    <dsp:sp modelId="{380362F9-9737-424D-9A20-441D6DD8FDC7}">
      <dsp:nvSpPr>
        <dsp:cNvPr id="0" name=""/>
        <dsp:cNvSpPr/>
      </dsp:nvSpPr>
      <dsp:spPr>
        <a:xfrm>
          <a:off x="0" y="2229568"/>
          <a:ext cx="8229600" cy="223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s-ES" sz="2300" kern="1200" dirty="0" smtClean="0"/>
            <a:t>Establecer los rezagos en la planta docente actual de la U.D.</a:t>
          </a:r>
          <a:endParaRPr lang="es-ES" sz="2300" kern="1200" dirty="0"/>
        </a:p>
        <a:p>
          <a:pPr marL="228600" lvl="1" indent="-228600" algn="l" defTabSz="1022350">
            <a:lnSpc>
              <a:spcPct val="90000"/>
            </a:lnSpc>
            <a:spcBef>
              <a:spcPct val="0"/>
            </a:spcBef>
            <a:spcAft>
              <a:spcPct val="20000"/>
            </a:spcAft>
            <a:buChar char="••"/>
          </a:pPr>
          <a:r>
            <a:rPr lang="es-ES" sz="2300" kern="1200" dirty="0" smtClean="0"/>
            <a:t>Establecer mecanismos para superar tales rezagos con predominio de los procesos de formalización laboral</a:t>
          </a:r>
          <a:endParaRPr lang="es-ES" sz="2300" kern="1200" dirty="0"/>
        </a:p>
        <a:p>
          <a:pPr marL="228600" lvl="1" indent="-228600" algn="l" defTabSz="1022350">
            <a:lnSpc>
              <a:spcPct val="90000"/>
            </a:lnSpc>
            <a:spcBef>
              <a:spcPct val="0"/>
            </a:spcBef>
            <a:spcAft>
              <a:spcPct val="20000"/>
            </a:spcAft>
            <a:buChar char="••"/>
          </a:pPr>
          <a:r>
            <a:rPr lang="es-ES" sz="2300" kern="1200" dirty="0" smtClean="0"/>
            <a:t>Definir cronograma para superara el rezago en la PD y tareas de incremento presupuestal que asegurar formalización laboral</a:t>
          </a:r>
          <a:endParaRPr lang="es-ES" sz="2300" kern="1200" dirty="0"/>
        </a:p>
        <a:p>
          <a:pPr marL="228600" lvl="1" indent="-228600" algn="l" defTabSz="1022350">
            <a:lnSpc>
              <a:spcPct val="90000"/>
            </a:lnSpc>
            <a:spcBef>
              <a:spcPct val="0"/>
            </a:spcBef>
            <a:spcAft>
              <a:spcPct val="20000"/>
            </a:spcAft>
            <a:buChar char="••"/>
          </a:pPr>
          <a:endParaRPr lang="es-ES" sz="2300" kern="1200" dirty="0"/>
        </a:p>
      </dsp:txBody>
      <dsp:txXfrm>
        <a:off x="0" y="2229568"/>
        <a:ext cx="8229600" cy="22356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B4B5F0-316A-4CA8-8E41-E21262B01D00}">
      <dsp:nvSpPr>
        <dsp:cNvPr id="0" name=""/>
        <dsp:cNvSpPr/>
      </dsp:nvSpPr>
      <dsp:spPr>
        <a:xfrm>
          <a:off x="0" y="0"/>
          <a:ext cx="8229600" cy="2203444"/>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955C37-ACE9-4372-BD6E-0B373FD2A7EF}">
      <dsp:nvSpPr>
        <dsp:cNvPr id="0" name=""/>
        <dsp:cNvSpPr/>
      </dsp:nvSpPr>
      <dsp:spPr>
        <a:xfrm>
          <a:off x="250665" y="-208180"/>
          <a:ext cx="2415084" cy="1615859"/>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524D12-E8EE-4799-B85A-41C7C8C7F9B1}">
      <dsp:nvSpPr>
        <dsp:cNvPr id="0" name=""/>
        <dsp:cNvSpPr/>
      </dsp:nvSpPr>
      <dsp:spPr>
        <a:xfrm rot="10800000">
          <a:off x="250665" y="108839"/>
          <a:ext cx="2415084" cy="4700993"/>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t" anchorCtr="0">
          <a:noAutofit/>
        </a:bodyPr>
        <a:lstStyle/>
        <a:p>
          <a:pPr lvl="0" algn="ctr" defTabSz="1244600">
            <a:lnSpc>
              <a:spcPct val="90000"/>
            </a:lnSpc>
            <a:spcBef>
              <a:spcPct val="0"/>
            </a:spcBef>
            <a:spcAft>
              <a:spcPct val="35000"/>
            </a:spcAft>
          </a:pPr>
          <a:r>
            <a:rPr lang="es-ES" sz="2800" kern="1200" dirty="0" smtClean="0"/>
            <a:t>Listado de calificación docente de contratación </a:t>
          </a:r>
          <a:endParaRPr lang="es-ES" sz="2800" kern="1200" dirty="0"/>
        </a:p>
      </dsp:txBody>
      <dsp:txXfrm rot="10800000">
        <a:off x="324937" y="108839"/>
        <a:ext cx="2266540" cy="4626721"/>
      </dsp:txXfrm>
    </dsp:sp>
    <dsp:sp modelId="{8FD4426B-CDAB-4FC3-A1D4-6DD665525458}">
      <dsp:nvSpPr>
        <dsp:cNvPr id="0" name=""/>
        <dsp:cNvSpPr/>
      </dsp:nvSpPr>
      <dsp:spPr>
        <a:xfrm>
          <a:off x="2907257" y="-169225"/>
          <a:ext cx="2415084" cy="1615859"/>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D69E9C-3CA4-4CB8-91EB-A18FB3AB9DB1}">
      <dsp:nvSpPr>
        <dsp:cNvPr id="0" name=""/>
        <dsp:cNvSpPr/>
      </dsp:nvSpPr>
      <dsp:spPr>
        <a:xfrm rot="10800000">
          <a:off x="2907257" y="186737"/>
          <a:ext cx="2415084" cy="4545170"/>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t" anchorCtr="0">
          <a:noAutofit/>
        </a:bodyPr>
        <a:lstStyle/>
        <a:p>
          <a:pPr lvl="0" algn="ctr" defTabSz="1244600">
            <a:lnSpc>
              <a:spcPct val="90000"/>
            </a:lnSpc>
            <a:spcBef>
              <a:spcPct val="0"/>
            </a:spcBef>
            <a:spcAft>
              <a:spcPct val="35000"/>
            </a:spcAft>
          </a:pPr>
          <a:r>
            <a:rPr lang="es-ES" sz="2800" kern="1200" dirty="0" smtClean="0"/>
            <a:t>Carga laboral docente con base en necesidades a 2015  con los programas y estudiantes existentes</a:t>
          </a:r>
          <a:endParaRPr lang="es-ES" sz="2800" kern="1200" dirty="0"/>
        </a:p>
      </dsp:txBody>
      <dsp:txXfrm rot="10800000">
        <a:off x="2981529" y="186737"/>
        <a:ext cx="2266540" cy="4470898"/>
      </dsp:txXfrm>
    </dsp:sp>
    <dsp:sp modelId="{F543F79A-D080-4996-9B2B-D2AB5821DB55}">
      <dsp:nvSpPr>
        <dsp:cNvPr id="0" name=""/>
        <dsp:cNvSpPr/>
      </dsp:nvSpPr>
      <dsp:spPr>
        <a:xfrm>
          <a:off x="5563850" y="-193537"/>
          <a:ext cx="2415084" cy="1615859"/>
        </a:xfrm>
        <a:prstGeom prst="roundRect">
          <a:avLst>
            <a:gd name="adj" fmla="val 1000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7BC1818-C4A0-4741-95FE-163ACD8E9295}">
      <dsp:nvSpPr>
        <dsp:cNvPr id="0" name=""/>
        <dsp:cNvSpPr/>
      </dsp:nvSpPr>
      <dsp:spPr>
        <a:xfrm rot="10800000">
          <a:off x="5553562" y="191713"/>
          <a:ext cx="2415084" cy="4642418"/>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t" anchorCtr="0">
          <a:noAutofit/>
        </a:bodyPr>
        <a:lstStyle/>
        <a:p>
          <a:pPr lvl="0" algn="ctr" defTabSz="1244600">
            <a:lnSpc>
              <a:spcPct val="90000"/>
            </a:lnSpc>
            <a:spcBef>
              <a:spcPct val="0"/>
            </a:spcBef>
            <a:spcAft>
              <a:spcPct val="35000"/>
            </a:spcAft>
          </a:pPr>
          <a:r>
            <a:rPr lang="es-ES" sz="2800" kern="1200" dirty="0" smtClean="0"/>
            <a:t>Carga laboral docente con base a necesidades actuales y proyectadas a 2025</a:t>
          </a:r>
          <a:endParaRPr lang="es-ES" sz="2800" kern="1200" dirty="0"/>
        </a:p>
      </dsp:txBody>
      <dsp:txXfrm rot="10800000">
        <a:off x="5627834" y="191713"/>
        <a:ext cx="2266540" cy="456814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74EADA-9F70-4980-BBC6-57E1A53B29FB}">
      <dsp:nvSpPr>
        <dsp:cNvPr id="0" name=""/>
        <dsp:cNvSpPr/>
      </dsp:nvSpPr>
      <dsp:spPr>
        <a:xfrm>
          <a:off x="0" y="0"/>
          <a:ext cx="8229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4020ABB-D027-4CD3-AE35-6E2BF00DF90A}">
      <dsp:nvSpPr>
        <dsp:cNvPr id="0" name=""/>
        <dsp:cNvSpPr/>
      </dsp:nvSpPr>
      <dsp:spPr>
        <a:xfrm>
          <a:off x="0" y="0"/>
          <a:ext cx="1645920" cy="45259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0490" tIns="110490" rIns="110490" bIns="110490" numCol="1" spcCol="1270" anchor="t" anchorCtr="0">
          <a:noAutofit/>
        </a:bodyPr>
        <a:lstStyle/>
        <a:p>
          <a:pPr lvl="0" algn="l" defTabSz="1289050">
            <a:lnSpc>
              <a:spcPct val="90000"/>
            </a:lnSpc>
            <a:spcBef>
              <a:spcPct val="0"/>
            </a:spcBef>
            <a:spcAft>
              <a:spcPct val="35000"/>
            </a:spcAft>
          </a:pPr>
          <a:r>
            <a:rPr lang="es-ES" sz="2900" kern="1200" dirty="0" smtClean="0"/>
            <a:t>Opciones</a:t>
          </a:r>
          <a:endParaRPr lang="es-ES" sz="2900" kern="1200" dirty="0"/>
        </a:p>
      </dsp:txBody>
      <dsp:txXfrm>
        <a:off x="0" y="0"/>
        <a:ext cx="1645920" cy="4525963"/>
      </dsp:txXfrm>
    </dsp:sp>
    <dsp:sp modelId="{CF64A3A2-C949-469B-BD89-4FBB822D7B4A}">
      <dsp:nvSpPr>
        <dsp:cNvPr id="0" name=""/>
        <dsp:cNvSpPr/>
      </dsp:nvSpPr>
      <dsp:spPr>
        <a:xfrm>
          <a:off x="1769364" y="70718"/>
          <a:ext cx="6460236" cy="1414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lvl="0" algn="l" defTabSz="1511300">
            <a:lnSpc>
              <a:spcPct val="90000"/>
            </a:lnSpc>
            <a:spcBef>
              <a:spcPct val="0"/>
            </a:spcBef>
            <a:spcAft>
              <a:spcPct val="35000"/>
            </a:spcAft>
          </a:pPr>
          <a:r>
            <a:rPr lang="es-ES" sz="3400" kern="1200" dirty="0" smtClean="0"/>
            <a:t>Asimilación directa</a:t>
          </a:r>
          <a:endParaRPr lang="es-ES" sz="3400" kern="1200" dirty="0"/>
        </a:p>
      </dsp:txBody>
      <dsp:txXfrm>
        <a:off x="1769364" y="70718"/>
        <a:ext cx="6460236" cy="1414363"/>
      </dsp:txXfrm>
    </dsp:sp>
    <dsp:sp modelId="{CC319777-BC04-44F6-8942-0AF190C48034}">
      <dsp:nvSpPr>
        <dsp:cNvPr id="0" name=""/>
        <dsp:cNvSpPr/>
      </dsp:nvSpPr>
      <dsp:spPr>
        <a:xfrm>
          <a:off x="1645920" y="1485081"/>
          <a:ext cx="65836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C83E63-3D2E-49BE-879B-FA156D24F624}">
      <dsp:nvSpPr>
        <dsp:cNvPr id="0" name=""/>
        <dsp:cNvSpPr/>
      </dsp:nvSpPr>
      <dsp:spPr>
        <a:xfrm>
          <a:off x="1769364" y="1555799"/>
          <a:ext cx="6460236" cy="1414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lvl="0" algn="l" defTabSz="1511300">
            <a:lnSpc>
              <a:spcPct val="90000"/>
            </a:lnSpc>
            <a:spcBef>
              <a:spcPct val="0"/>
            </a:spcBef>
            <a:spcAft>
              <a:spcPct val="35000"/>
            </a:spcAft>
          </a:pPr>
          <a:r>
            <a:rPr lang="es-ES" sz="3400" kern="1200" dirty="0" smtClean="0"/>
            <a:t>Concursos internos con base en necesidades</a:t>
          </a:r>
          <a:endParaRPr lang="es-ES" sz="3400" kern="1200" dirty="0"/>
        </a:p>
      </dsp:txBody>
      <dsp:txXfrm>
        <a:off x="1769364" y="1555799"/>
        <a:ext cx="6460236" cy="1414363"/>
      </dsp:txXfrm>
    </dsp:sp>
    <dsp:sp modelId="{249A1AF9-B81D-4F1F-843B-F2984031063C}">
      <dsp:nvSpPr>
        <dsp:cNvPr id="0" name=""/>
        <dsp:cNvSpPr/>
      </dsp:nvSpPr>
      <dsp:spPr>
        <a:xfrm>
          <a:off x="1645920" y="2970163"/>
          <a:ext cx="65836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651303-0069-4B3A-9685-CFE398A8A049}">
      <dsp:nvSpPr>
        <dsp:cNvPr id="0" name=""/>
        <dsp:cNvSpPr/>
      </dsp:nvSpPr>
      <dsp:spPr>
        <a:xfrm>
          <a:off x="1769364" y="3040881"/>
          <a:ext cx="6460236" cy="141436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lvl="0" algn="l" defTabSz="1511300">
            <a:lnSpc>
              <a:spcPct val="90000"/>
            </a:lnSpc>
            <a:spcBef>
              <a:spcPct val="0"/>
            </a:spcBef>
            <a:spcAft>
              <a:spcPct val="35000"/>
            </a:spcAft>
          </a:pPr>
          <a:r>
            <a:rPr lang="es-ES" sz="3400" kern="1200" dirty="0" smtClean="0"/>
            <a:t>Concurso abiertos con base en necesidades con criterio preferente</a:t>
          </a:r>
          <a:endParaRPr lang="es-ES" sz="3400" kern="1200" dirty="0"/>
        </a:p>
      </dsp:txBody>
      <dsp:txXfrm>
        <a:off x="1769364" y="3040881"/>
        <a:ext cx="6460236" cy="1414363"/>
      </dsp:txXfrm>
    </dsp:sp>
    <dsp:sp modelId="{2DDEFB34-43F8-40FD-8DC4-E3EE515E69CC}">
      <dsp:nvSpPr>
        <dsp:cNvPr id="0" name=""/>
        <dsp:cNvSpPr/>
      </dsp:nvSpPr>
      <dsp:spPr>
        <a:xfrm>
          <a:off x="1645920" y="4455244"/>
          <a:ext cx="65836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9D8C74-D2EE-419B-B5C8-AF1A54094BEB}">
      <dsp:nvSpPr>
        <dsp:cNvPr id="0" name=""/>
        <dsp:cNvSpPr/>
      </dsp:nvSpPr>
      <dsp:spPr>
        <a:xfrm>
          <a:off x="912618" y="94886"/>
          <a:ext cx="6404363" cy="1342935"/>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9615" tIns="76200" rIns="76200" bIns="76200" numCol="1" spcCol="1270" anchor="ctr" anchorCtr="0">
          <a:noAutofit/>
        </a:bodyPr>
        <a:lstStyle/>
        <a:p>
          <a:pPr lvl="0" algn="l" defTabSz="889000">
            <a:lnSpc>
              <a:spcPct val="90000"/>
            </a:lnSpc>
            <a:spcBef>
              <a:spcPct val="0"/>
            </a:spcBef>
            <a:spcAft>
              <a:spcPct val="35000"/>
            </a:spcAft>
          </a:pPr>
          <a:r>
            <a:rPr lang="es-ES" sz="2000" kern="1200" dirty="0" smtClean="0"/>
            <a:t>De acuerdo a presupuesto, en estricto orden de lista de calificación de profesores hasta terminar listado de acuerdo a </a:t>
          </a:r>
          <a:r>
            <a:rPr lang="es-ES" sz="2000" kern="1200" dirty="0" err="1" smtClean="0"/>
            <a:t>Nro</a:t>
          </a:r>
          <a:r>
            <a:rPr lang="es-ES" sz="2000" kern="1200" dirty="0" smtClean="0"/>
            <a:t> previsto, si faltan a concurso abierto</a:t>
          </a:r>
          <a:endParaRPr lang="es-ES" sz="2000" kern="1200" dirty="0"/>
        </a:p>
      </dsp:txBody>
      <dsp:txXfrm>
        <a:off x="912618" y="94886"/>
        <a:ext cx="6404363" cy="1342935"/>
      </dsp:txXfrm>
    </dsp:sp>
    <dsp:sp modelId="{07B177DC-BD5D-4D00-B230-6B4D4A05976F}">
      <dsp:nvSpPr>
        <dsp:cNvPr id="0" name=""/>
        <dsp:cNvSpPr/>
      </dsp:nvSpPr>
      <dsp:spPr>
        <a:xfrm>
          <a:off x="1143807" y="421861"/>
          <a:ext cx="431720" cy="524550"/>
        </a:xfrm>
        <a:prstGeom prst="rect">
          <a:avLst/>
        </a:prstGeom>
        <a:blipFill>
          <a:blip xmlns:r="http://schemas.openxmlformats.org/officeDocument/2006/relationships" r:embed="rId1" cstate="print">
            <a:extLst>
              <a:ext uri="{28A0092B-C50C-407E-A947-70E740481C1C}">
                <a14:useLocalDpi xmlns:a14="http://schemas.microsoft.com/office/drawing/2010/main" val="0"/>
              </a:ext>
            </a:extLst>
          </a:blip>
          <a:srcRect/>
          <a:stretch>
            <a:fillRect l="-84000" r="-8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CB531A-D0EE-4CCF-903E-2C6E2955FB20}">
      <dsp:nvSpPr>
        <dsp:cNvPr id="0" name=""/>
        <dsp:cNvSpPr/>
      </dsp:nvSpPr>
      <dsp:spPr>
        <a:xfrm>
          <a:off x="965304" y="1591513"/>
          <a:ext cx="6298991" cy="1342935"/>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9615" tIns="76200" rIns="76200" bIns="76200" numCol="1" spcCol="1270" anchor="ctr" anchorCtr="0">
          <a:noAutofit/>
        </a:bodyPr>
        <a:lstStyle/>
        <a:p>
          <a:pPr lvl="0" algn="l" defTabSz="889000">
            <a:lnSpc>
              <a:spcPct val="90000"/>
            </a:lnSpc>
            <a:spcBef>
              <a:spcPct val="0"/>
            </a:spcBef>
            <a:spcAft>
              <a:spcPct val="35000"/>
            </a:spcAft>
          </a:pPr>
          <a:r>
            <a:rPr lang="es-ES" sz="2000" kern="1200" dirty="0" smtClean="0"/>
            <a:t>De acuerdo a necesidades reales de cada Facultad en estricto orden de lista de calificación según perfil y presupuesto sin salir de la lista y hasta terminar</a:t>
          </a:r>
          <a:endParaRPr lang="es-ES" sz="2000" kern="1200" dirty="0"/>
        </a:p>
      </dsp:txBody>
      <dsp:txXfrm>
        <a:off x="965304" y="1591513"/>
        <a:ext cx="6298991" cy="1342935"/>
      </dsp:txXfrm>
    </dsp:sp>
    <dsp:sp modelId="{FF3B2625-3FF5-44D5-BBE8-867B9CDD0F96}">
      <dsp:nvSpPr>
        <dsp:cNvPr id="0" name=""/>
        <dsp:cNvSpPr/>
      </dsp:nvSpPr>
      <dsp:spPr>
        <a:xfrm>
          <a:off x="1110426" y="1728684"/>
          <a:ext cx="392952" cy="747780"/>
        </a:xfrm>
        <a:prstGeom prst="rect">
          <a:avLst/>
        </a:prstGeom>
        <a:blipFill>
          <a:blip xmlns:r="http://schemas.openxmlformats.org/officeDocument/2006/relationships" r:embed="rId2" cstate="print">
            <a:extLst>
              <a:ext uri="{28A0092B-C50C-407E-A947-70E740481C1C}">
                <a14:useLocalDpi xmlns:a14="http://schemas.microsoft.com/office/drawing/2010/main" val="0"/>
              </a:ext>
            </a:extLst>
          </a:blip>
          <a:srcRect/>
          <a:stretch>
            <a:fillRect l="-84000" r="-8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397FAED-012A-4EC2-95E8-15C81738D77A}">
      <dsp:nvSpPr>
        <dsp:cNvPr id="0" name=""/>
        <dsp:cNvSpPr/>
      </dsp:nvSpPr>
      <dsp:spPr>
        <a:xfrm>
          <a:off x="1025123" y="3088140"/>
          <a:ext cx="6179352" cy="1342935"/>
        </a:xfrm>
        <a:prstGeom prst="rect">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09615" tIns="76200" rIns="76200" bIns="76200" numCol="1" spcCol="1270" anchor="ctr" anchorCtr="0">
          <a:noAutofit/>
        </a:bodyPr>
        <a:lstStyle/>
        <a:p>
          <a:pPr lvl="0" algn="l" defTabSz="889000">
            <a:lnSpc>
              <a:spcPct val="90000"/>
            </a:lnSpc>
            <a:spcBef>
              <a:spcPct val="0"/>
            </a:spcBef>
            <a:spcAft>
              <a:spcPct val="35000"/>
            </a:spcAft>
          </a:pPr>
          <a:r>
            <a:rPr lang="es-ES" sz="2000" kern="1200" dirty="0" smtClean="0"/>
            <a:t>De acuerdo a necesidades reales de cada facultad existente y proyectada con posibilidad de acudir a concurso abierto en caso de no existencia del perfil en la lista, pero es necesario terminar la lista</a:t>
          </a:r>
          <a:endParaRPr lang="es-ES" sz="2000" kern="1200" dirty="0"/>
        </a:p>
      </dsp:txBody>
      <dsp:txXfrm>
        <a:off x="1025123" y="3088140"/>
        <a:ext cx="6179352" cy="1342935"/>
      </dsp:txXfrm>
    </dsp:sp>
    <dsp:sp modelId="{0D5ED56E-9939-4C76-A591-A8E51B91EA71}">
      <dsp:nvSpPr>
        <dsp:cNvPr id="0" name=""/>
        <dsp:cNvSpPr/>
      </dsp:nvSpPr>
      <dsp:spPr>
        <a:xfrm flipH="1">
          <a:off x="1162472" y="3412979"/>
          <a:ext cx="366038" cy="372445"/>
        </a:xfrm>
        <a:prstGeom prst="rect">
          <a:avLst/>
        </a:prstGeom>
        <a:blipFill>
          <a:blip xmlns:r="http://schemas.openxmlformats.org/officeDocument/2006/relationships" r:embed="rId3" cstate="print">
            <a:extLst>
              <a:ext uri="{28A0092B-C50C-407E-A947-70E740481C1C}">
                <a14:useLocalDpi xmlns:a14="http://schemas.microsoft.com/office/drawing/2010/main" val="0"/>
              </a:ext>
            </a:extLst>
          </a:blip>
          <a:srcRect/>
          <a:stretch>
            <a:fillRect l="-84000" r="-84000"/>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3C4D5C-E1B8-4970-8265-9D21E2D79CA0}">
      <dsp:nvSpPr>
        <dsp:cNvPr id="0" name=""/>
        <dsp:cNvSpPr/>
      </dsp:nvSpPr>
      <dsp:spPr>
        <a:xfrm>
          <a:off x="154799" y="55"/>
          <a:ext cx="7920000" cy="22077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lvl="0" algn="ctr" defTabSz="1377950">
            <a:lnSpc>
              <a:spcPct val="90000"/>
            </a:lnSpc>
            <a:spcBef>
              <a:spcPct val="0"/>
            </a:spcBef>
            <a:spcAft>
              <a:spcPct val="35000"/>
            </a:spcAft>
          </a:pPr>
          <a:r>
            <a:rPr lang="es-ES" sz="3100" kern="1200" dirty="0" smtClean="0"/>
            <a:t>De acuerdo a perfiles por facultad concursan los docentes que lo cumplan de la lista de elegibles y se someten a calificaciones entre ellos hasta completar la lista</a:t>
          </a:r>
          <a:endParaRPr lang="es-ES" sz="3100" kern="1200" dirty="0"/>
        </a:p>
      </dsp:txBody>
      <dsp:txXfrm>
        <a:off x="154799" y="55"/>
        <a:ext cx="7920000" cy="2207732"/>
      </dsp:txXfrm>
    </dsp:sp>
    <dsp:sp modelId="{6EB3BDC0-FFC3-4A6C-BB38-272E2155B2C6}">
      <dsp:nvSpPr>
        <dsp:cNvPr id="0" name=""/>
        <dsp:cNvSpPr/>
      </dsp:nvSpPr>
      <dsp:spPr>
        <a:xfrm>
          <a:off x="298363" y="2318174"/>
          <a:ext cx="7632873" cy="220773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8740" tIns="78740" rIns="78740" bIns="78740" numCol="1" spcCol="1270" anchor="ctr" anchorCtr="0">
          <a:noAutofit/>
        </a:bodyPr>
        <a:lstStyle/>
        <a:p>
          <a:pPr lvl="0" algn="ctr" defTabSz="1377950">
            <a:lnSpc>
              <a:spcPct val="90000"/>
            </a:lnSpc>
            <a:spcBef>
              <a:spcPct val="0"/>
            </a:spcBef>
            <a:spcAft>
              <a:spcPct val="35000"/>
            </a:spcAft>
          </a:pPr>
          <a:r>
            <a:rPr lang="es-ES" sz="3100" kern="1200" dirty="0" smtClean="0"/>
            <a:t>Concurso interno de acuerdo a necesidades reflejadas en perfiles que no siendo cumplidos por los docentes de la lista de elegibles en forma taxativa, pueden permitir inscribirse</a:t>
          </a:r>
          <a:endParaRPr lang="es-ES" sz="3100" kern="1200" dirty="0"/>
        </a:p>
      </dsp:txBody>
      <dsp:txXfrm>
        <a:off x="298363" y="2318174"/>
        <a:ext cx="7632873" cy="220773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5.xml><?xml version="1.0" encoding="utf-8"?>
<dgm:layoutDef xmlns:dgm="http://schemas.openxmlformats.org/drawingml/2006/diagram" xmlns:a="http://schemas.openxmlformats.org/drawingml/2006/main" uniqueId="urn:diagrams.loki3.com/VaryingWidthList+Icon">
  <dgm:title val="Lista de ancho variable"/>
  <dgm:desc val="Se usa para destacar elementos con diferentes importancias. Adecuado para grandes cantidades de texto de nivel 1. El ancho de cada forma se determina de forma independiente según su texto."/>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B67CC210-91EB-4C34-923C-58C0B9DBF5E9}" type="datetimeFigureOut">
              <a:rPr lang="es-ES" smtClean="0"/>
              <a:t>01/06/2015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1F67B26-9FE4-4A9B-B193-3EC50C3ED876}" type="slidenum">
              <a:rPr lang="es-ES" smtClean="0"/>
              <a:t>‹Nº›</a:t>
            </a:fld>
            <a:endParaRPr lang="es-ES"/>
          </a:p>
        </p:txBody>
      </p:sp>
    </p:spTree>
    <p:extLst>
      <p:ext uri="{BB962C8B-B14F-4D97-AF65-F5344CB8AC3E}">
        <p14:creationId xmlns:p14="http://schemas.microsoft.com/office/powerpoint/2010/main" val="449933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67CC210-91EB-4C34-923C-58C0B9DBF5E9}" type="datetimeFigureOut">
              <a:rPr lang="es-ES" smtClean="0"/>
              <a:t>01/06/2015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1F67B26-9FE4-4A9B-B193-3EC50C3ED876}" type="slidenum">
              <a:rPr lang="es-ES" smtClean="0"/>
              <a:t>‹Nº›</a:t>
            </a:fld>
            <a:endParaRPr lang="es-ES"/>
          </a:p>
        </p:txBody>
      </p:sp>
    </p:spTree>
    <p:extLst>
      <p:ext uri="{BB962C8B-B14F-4D97-AF65-F5344CB8AC3E}">
        <p14:creationId xmlns:p14="http://schemas.microsoft.com/office/powerpoint/2010/main" val="4255255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67CC210-91EB-4C34-923C-58C0B9DBF5E9}" type="datetimeFigureOut">
              <a:rPr lang="es-ES" smtClean="0"/>
              <a:t>01/06/2015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1F67B26-9FE4-4A9B-B193-3EC50C3ED876}" type="slidenum">
              <a:rPr lang="es-ES" smtClean="0"/>
              <a:t>‹Nº›</a:t>
            </a:fld>
            <a:endParaRPr lang="es-ES"/>
          </a:p>
        </p:txBody>
      </p:sp>
    </p:spTree>
    <p:extLst>
      <p:ext uri="{BB962C8B-B14F-4D97-AF65-F5344CB8AC3E}">
        <p14:creationId xmlns:p14="http://schemas.microsoft.com/office/powerpoint/2010/main" val="1965049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67CC210-91EB-4C34-923C-58C0B9DBF5E9}" type="datetimeFigureOut">
              <a:rPr lang="es-ES" smtClean="0"/>
              <a:t>01/06/2015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1F67B26-9FE4-4A9B-B193-3EC50C3ED876}" type="slidenum">
              <a:rPr lang="es-ES" smtClean="0"/>
              <a:t>‹Nº›</a:t>
            </a:fld>
            <a:endParaRPr lang="es-ES"/>
          </a:p>
        </p:txBody>
      </p:sp>
    </p:spTree>
    <p:extLst>
      <p:ext uri="{BB962C8B-B14F-4D97-AF65-F5344CB8AC3E}">
        <p14:creationId xmlns:p14="http://schemas.microsoft.com/office/powerpoint/2010/main" val="3893223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67CC210-91EB-4C34-923C-58C0B9DBF5E9}" type="datetimeFigureOut">
              <a:rPr lang="es-ES" smtClean="0"/>
              <a:t>01/06/2015</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51F67B26-9FE4-4A9B-B193-3EC50C3ED876}" type="slidenum">
              <a:rPr lang="es-ES" smtClean="0"/>
              <a:t>‹Nº›</a:t>
            </a:fld>
            <a:endParaRPr lang="es-ES"/>
          </a:p>
        </p:txBody>
      </p:sp>
    </p:spTree>
    <p:extLst>
      <p:ext uri="{BB962C8B-B14F-4D97-AF65-F5344CB8AC3E}">
        <p14:creationId xmlns:p14="http://schemas.microsoft.com/office/powerpoint/2010/main" val="2692587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B67CC210-91EB-4C34-923C-58C0B9DBF5E9}" type="datetimeFigureOut">
              <a:rPr lang="es-ES" smtClean="0"/>
              <a:t>01/06/2015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1F67B26-9FE4-4A9B-B193-3EC50C3ED876}" type="slidenum">
              <a:rPr lang="es-ES" smtClean="0"/>
              <a:t>‹Nº›</a:t>
            </a:fld>
            <a:endParaRPr lang="es-ES"/>
          </a:p>
        </p:txBody>
      </p:sp>
    </p:spTree>
    <p:extLst>
      <p:ext uri="{BB962C8B-B14F-4D97-AF65-F5344CB8AC3E}">
        <p14:creationId xmlns:p14="http://schemas.microsoft.com/office/powerpoint/2010/main" val="2629763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B67CC210-91EB-4C34-923C-58C0B9DBF5E9}" type="datetimeFigureOut">
              <a:rPr lang="es-ES" smtClean="0"/>
              <a:t>01/06/2015</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51F67B26-9FE4-4A9B-B193-3EC50C3ED876}" type="slidenum">
              <a:rPr lang="es-ES" smtClean="0"/>
              <a:t>‹Nº›</a:t>
            </a:fld>
            <a:endParaRPr lang="es-ES"/>
          </a:p>
        </p:txBody>
      </p:sp>
    </p:spTree>
    <p:extLst>
      <p:ext uri="{BB962C8B-B14F-4D97-AF65-F5344CB8AC3E}">
        <p14:creationId xmlns:p14="http://schemas.microsoft.com/office/powerpoint/2010/main" val="2466834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B67CC210-91EB-4C34-923C-58C0B9DBF5E9}" type="datetimeFigureOut">
              <a:rPr lang="es-ES" smtClean="0"/>
              <a:t>01/06/2015</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51F67B26-9FE4-4A9B-B193-3EC50C3ED876}" type="slidenum">
              <a:rPr lang="es-ES" smtClean="0"/>
              <a:t>‹Nº›</a:t>
            </a:fld>
            <a:endParaRPr lang="es-ES"/>
          </a:p>
        </p:txBody>
      </p:sp>
    </p:spTree>
    <p:extLst>
      <p:ext uri="{BB962C8B-B14F-4D97-AF65-F5344CB8AC3E}">
        <p14:creationId xmlns:p14="http://schemas.microsoft.com/office/powerpoint/2010/main" val="2176917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67CC210-91EB-4C34-923C-58C0B9DBF5E9}" type="datetimeFigureOut">
              <a:rPr lang="es-ES" smtClean="0"/>
              <a:t>01/06/2015</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51F67B26-9FE4-4A9B-B193-3EC50C3ED876}" type="slidenum">
              <a:rPr lang="es-ES" smtClean="0"/>
              <a:t>‹Nº›</a:t>
            </a:fld>
            <a:endParaRPr lang="es-ES"/>
          </a:p>
        </p:txBody>
      </p:sp>
    </p:spTree>
    <p:extLst>
      <p:ext uri="{BB962C8B-B14F-4D97-AF65-F5344CB8AC3E}">
        <p14:creationId xmlns:p14="http://schemas.microsoft.com/office/powerpoint/2010/main" val="1252857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67CC210-91EB-4C34-923C-58C0B9DBF5E9}" type="datetimeFigureOut">
              <a:rPr lang="es-ES" smtClean="0"/>
              <a:t>01/06/2015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1F67B26-9FE4-4A9B-B193-3EC50C3ED876}" type="slidenum">
              <a:rPr lang="es-ES" smtClean="0"/>
              <a:t>‹Nº›</a:t>
            </a:fld>
            <a:endParaRPr lang="es-ES"/>
          </a:p>
        </p:txBody>
      </p:sp>
    </p:spTree>
    <p:extLst>
      <p:ext uri="{BB962C8B-B14F-4D97-AF65-F5344CB8AC3E}">
        <p14:creationId xmlns:p14="http://schemas.microsoft.com/office/powerpoint/2010/main" val="2189530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67CC210-91EB-4C34-923C-58C0B9DBF5E9}" type="datetimeFigureOut">
              <a:rPr lang="es-ES" smtClean="0"/>
              <a:t>01/06/2015</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51F67B26-9FE4-4A9B-B193-3EC50C3ED876}" type="slidenum">
              <a:rPr lang="es-ES" smtClean="0"/>
              <a:t>‹Nº›</a:t>
            </a:fld>
            <a:endParaRPr lang="es-ES"/>
          </a:p>
        </p:txBody>
      </p:sp>
    </p:spTree>
    <p:extLst>
      <p:ext uri="{BB962C8B-B14F-4D97-AF65-F5344CB8AC3E}">
        <p14:creationId xmlns:p14="http://schemas.microsoft.com/office/powerpoint/2010/main" val="21301787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37000"/>
            <a:lum/>
          </a:blip>
          <a:srcRect/>
          <a:stretch>
            <a:fillRect l="-16000" t="22000" r="-17000" b="-5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7CC210-91EB-4C34-923C-58C0B9DBF5E9}" type="datetimeFigureOut">
              <a:rPr lang="es-ES" smtClean="0"/>
              <a:t>01/06/2015</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F67B26-9FE4-4A9B-B193-3EC50C3ED876}" type="slidenum">
              <a:rPr lang="es-ES" smtClean="0"/>
              <a:t>‹Nº›</a:t>
            </a:fld>
            <a:endParaRPr lang="es-ES"/>
          </a:p>
        </p:txBody>
      </p:sp>
    </p:spTree>
    <p:extLst>
      <p:ext uri="{BB962C8B-B14F-4D97-AF65-F5344CB8AC3E}">
        <p14:creationId xmlns:p14="http://schemas.microsoft.com/office/powerpoint/2010/main" val="683625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700809"/>
            <a:ext cx="7772400" cy="2448272"/>
          </a:xfrm>
        </p:spPr>
        <p:txBody>
          <a:bodyPr>
            <a:normAutofit fontScale="90000"/>
          </a:bodyPr>
          <a:lstStyle/>
          <a:p>
            <a:r>
              <a:rPr lang="es-ES" dirty="0" smtClean="0"/>
              <a:t>Formalización laboral docente</a:t>
            </a:r>
            <a:r>
              <a:rPr lang="es-ES" dirty="0"/>
              <a:t/>
            </a:r>
            <a:br>
              <a:rPr lang="es-ES" dirty="0"/>
            </a:br>
            <a:r>
              <a:rPr lang="es-ES" dirty="0" smtClean="0"/>
              <a:t>ASPU-UD</a:t>
            </a:r>
            <a:br>
              <a:rPr lang="es-ES" dirty="0" smtClean="0"/>
            </a:br>
            <a:r>
              <a:rPr lang="es-ES" dirty="0" smtClean="0"/>
              <a:t>ASPU-VINES</a:t>
            </a:r>
            <a:br>
              <a:rPr lang="es-ES" dirty="0" smtClean="0"/>
            </a:br>
            <a:r>
              <a:rPr lang="es-ES" dirty="0" smtClean="0"/>
              <a:t>2015</a:t>
            </a:r>
            <a:endParaRPr lang="es-ES" dirty="0"/>
          </a:p>
        </p:txBody>
      </p:sp>
      <p:sp>
        <p:nvSpPr>
          <p:cNvPr id="3" name="2 Subtítulo"/>
          <p:cNvSpPr>
            <a:spLocks noGrp="1"/>
          </p:cNvSpPr>
          <p:nvPr>
            <p:ph type="subTitle" idx="1"/>
          </p:nvPr>
        </p:nvSpPr>
        <p:spPr/>
        <p:txBody>
          <a:bodyPr/>
          <a:lstStyle/>
          <a:p>
            <a:r>
              <a:rPr lang="es-ES" dirty="0" smtClean="0"/>
              <a:t>ASPU UD</a:t>
            </a:r>
            <a:endParaRPr lang="es-ES" dirty="0"/>
          </a:p>
        </p:txBody>
      </p:sp>
    </p:spTree>
    <p:extLst>
      <p:ext uri="{BB962C8B-B14F-4D97-AF65-F5344CB8AC3E}">
        <p14:creationId xmlns:p14="http://schemas.microsoft.com/office/powerpoint/2010/main" val="1827063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Estudio carga docente a 2025</a:t>
            </a:r>
            <a:endParaRPr lang="es-ES" dirty="0"/>
          </a:p>
        </p:txBody>
      </p:sp>
      <p:sp>
        <p:nvSpPr>
          <p:cNvPr id="3" name="2 Marcador de contenido"/>
          <p:cNvSpPr>
            <a:spLocks noGrp="1"/>
          </p:cNvSpPr>
          <p:nvPr>
            <p:ph idx="1"/>
          </p:nvPr>
        </p:nvSpPr>
        <p:spPr/>
        <p:txBody>
          <a:bodyPr>
            <a:normAutofit fontScale="92500" lnSpcReduction="10000"/>
          </a:bodyPr>
          <a:lstStyle/>
          <a:p>
            <a:r>
              <a:rPr lang="es-ES" dirty="0" smtClean="0"/>
              <a:t>Obtener un listado proyectado de los programas existentes al 2025 con sus posible currículos, sus posibles  líneas de investigación y de proyección social, su posible</a:t>
            </a:r>
          </a:p>
          <a:p>
            <a:r>
              <a:rPr lang="es-ES" dirty="0" smtClean="0"/>
              <a:t>Calcular el No de docentes requerido en total para cubrir a 2025:</a:t>
            </a:r>
          </a:p>
          <a:p>
            <a:pPr lvl="1"/>
            <a:r>
              <a:rPr lang="es-ES" dirty="0" smtClean="0"/>
              <a:t>todos los cursos del currículo, </a:t>
            </a:r>
          </a:p>
          <a:p>
            <a:pPr lvl="1"/>
            <a:r>
              <a:rPr lang="es-ES" dirty="0" smtClean="0"/>
              <a:t>un </a:t>
            </a:r>
            <a:r>
              <a:rPr lang="es-ES" dirty="0" err="1" smtClean="0"/>
              <a:t>pull</a:t>
            </a:r>
            <a:r>
              <a:rPr lang="es-ES" dirty="0" smtClean="0"/>
              <a:t> de 10 investigaciones por línea y </a:t>
            </a:r>
          </a:p>
          <a:p>
            <a:pPr lvl="1"/>
            <a:r>
              <a:rPr lang="es-ES" dirty="0" smtClean="0"/>
              <a:t>Un </a:t>
            </a:r>
            <a:r>
              <a:rPr lang="es-ES" dirty="0" err="1" smtClean="0"/>
              <a:t>pull</a:t>
            </a:r>
            <a:r>
              <a:rPr lang="es-ES" dirty="0" smtClean="0"/>
              <a:t> de 10 proyectos de extensión por línea del currículo </a:t>
            </a:r>
          </a:p>
          <a:p>
            <a:endParaRPr lang="es-ES" dirty="0"/>
          </a:p>
        </p:txBody>
      </p:sp>
    </p:spTree>
    <p:extLst>
      <p:ext uri="{BB962C8B-B14F-4D97-AF65-F5344CB8AC3E}">
        <p14:creationId xmlns:p14="http://schemas.microsoft.com/office/powerpoint/2010/main" val="2558639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Escenarios posibles</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10319092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4371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Asimilación directa</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58905266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497615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Concursos internos con base en necesidades norma similar al 05/2007</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14021242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013082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Concursos abiertos con base en necesidades</a:t>
            </a:r>
            <a:endParaRPr lang="es-ES" dirty="0"/>
          </a:p>
        </p:txBody>
      </p:sp>
      <p:sp>
        <p:nvSpPr>
          <p:cNvPr id="3" name="2 Marcador de contenido"/>
          <p:cNvSpPr>
            <a:spLocks noGrp="1"/>
          </p:cNvSpPr>
          <p:nvPr>
            <p:ph idx="1"/>
          </p:nvPr>
        </p:nvSpPr>
        <p:spPr/>
        <p:txBody>
          <a:bodyPr>
            <a:normAutofit fontScale="92500" lnSpcReduction="10000"/>
          </a:bodyPr>
          <a:lstStyle/>
          <a:p>
            <a:r>
              <a:rPr lang="es-ES" dirty="0" smtClean="0"/>
              <a:t>Modificación al 05 de 2007</a:t>
            </a:r>
          </a:p>
          <a:p>
            <a:pPr lvl="1"/>
            <a:r>
              <a:rPr lang="es-ES" dirty="0" smtClean="0"/>
              <a:t>Se aplica criterio preferente a los docentes vinculados con la universidad, así:</a:t>
            </a:r>
          </a:p>
          <a:p>
            <a:pPr lvl="2"/>
            <a:r>
              <a:rPr lang="es-ES" dirty="0" smtClean="0"/>
              <a:t>Experiencia en la U.D se convalida con el doble de puntaje</a:t>
            </a:r>
          </a:p>
          <a:p>
            <a:pPr lvl="2"/>
            <a:r>
              <a:rPr lang="es-ES" dirty="0" smtClean="0"/>
              <a:t>El puntaje en la prueba escrita y oral se convalida la calificación de evaluación docente de la tabla de calificaciones de los profesores de vinculación temporal, salvo que el docente autónomamente quiera surtir el proceso</a:t>
            </a:r>
          </a:p>
          <a:p>
            <a:pPr lvl="2"/>
            <a:r>
              <a:rPr lang="es-ES" dirty="0" smtClean="0"/>
              <a:t>Todos los ítems que no impliquen comparación tendrán el valor de la tabla de calificaciones de los docentes de vinculación temporal, salvo que el profesor asuma lo contrario expresándolo por escrito</a:t>
            </a:r>
            <a:endParaRPr lang="es-ES" dirty="0"/>
          </a:p>
        </p:txBody>
      </p:sp>
    </p:spTree>
    <p:extLst>
      <p:ext uri="{BB962C8B-B14F-4D97-AF65-F5344CB8AC3E}">
        <p14:creationId xmlns:p14="http://schemas.microsoft.com/office/powerpoint/2010/main" val="7084413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Algunos aspectos del análisis</a:t>
            </a:r>
            <a:endParaRPr lang="es-E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35212" y="1600201"/>
            <a:ext cx="6673576" cy="39890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3 CuadroTexto"/>
          <p:cNvSpPr txBox="1"/>
          <p:nvPr/>
        </p:nvSpPr>
        <p:spPr>
          <a:xfrm>
            <a:off x="2162470" y="5661248"/>
            <a:ext cx="5001818" cy="369332"/>
          </a:xfrm>
          <a:prstGeom prst="rect">
            <a:avLst/>
          </a:prstGeom>
          <a:noFill/>
        </p:spPr>
        <p:txBody>
          <a:bodyPr wrap="none" rtlCol="0">
            <a:spAutoFit/>
          </a:bodyPr>
          <a:lstStyle/>
          <a:p>
            <a:r>
              <a:rPr lang="es-ES" dirty="0" smtClean="0"/>
              <a:t>De documento de condiciones iniciales gráfica No 6</a:t>
            </a:r>
            <a:endParaRPr lang="es-ES" dirty="0"/>
          </a:p>
        </p:txBody>
      </p:sp>
    </p:spTree>
    <p:extLst>
      <p:ext uri="{BB962C8B-B14F-4D97-AF65-F5344CB8AC3E}">
        <p14:creationId xmlns:p14="http://schemas.microsoft.com/office/powerpoint/2010/main" val="32099896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Profesores Tiempo Completo por Facultad</a:t>
            </a:r>
            <a:endParaRPr lang="es-E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80432" y="1600200"/>
            <a:ext cx="7383135"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80852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Dedicación de los profesores temporales</a:t>
            </a:r>
            <a:endParaRPr lang="es-ES"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679098" y="1849682"/>
            <a:ext cx="4197158" cy="36675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1526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Docentes TC Equivalente y No de horas</a:t>
            </a:r>
            <a:endParaRPr lang="es-ES" dirty="0"/>
          </a:p>
        </p:txBody>
      </p:sp>
      <p:pic>
        <p:nvPicPr>
          <p:cNvPr id="512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8440" y="1772816"/>
            <a:ext cx="8452032" cy="43924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272129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de PTCE en dedicación docencia, investigación, extensión </a:t>
            </a:r>
            <a:endParaRPr lang="es-ES" dirty="0"/>
          </a:p>
        </p:txBody>
      </p:sp>
      <p:pic>
        <p:nvPicPr>
          <p:cNvPr id="614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757507"/>
            <a:ext cx="8229600" cy="42113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23486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Contenido</a:t>
            </a:r>
            <a:endParaRPr lang="es-ES" dirty="0"/>
          </a:p>
        </p:txBody>
      </p:sp>
      <p:sp>
        <p:nvSpPr>
          <p:cNvPr id="3" name="2 Marcador de contenido"/>
          <p:cNvSpPr>
            <a:spLocks noGrp="1"/>
          </p:cNvSpPr>
          <p:nvPr>
            <p:ph idx="1"/>
          </p:nvPr>
        </p:nvSpPr>
        <p:spPr/>
        <p:txBody>
          <a:bodyPr/>
          <a:lstStyle/>
          <a:p>
            <a:r>
              <a:rPr lang="es-ES" dirty="0" smtClean="0"/>
              <a:t>Introducción</a:t>
            </a:r>
          </a:p>
          <a:p>
            <a:r>
              <a:rPr lang="es-ES" dirty="0" smtClean="0"/>
              <a:t>Justificación</a:t>
            </a:r>
          </a:p>
          <a:p>
            <a:r>
              <a:rPr lang="es-ES" dirty="0" smtClean="0"/>
              <a:t>Objetivo</a:t>
            </a:r>
          </a:p>
          <a:p>
            <a:r>
              <a:rPr lang="es-ES" dirty="0" smtClean="0"/>
              <a:t>Tareas claves</a:t>
            </a:r>
          </a:p>
          <a:p>
            <a:r>
              <a:rPr lang="es-ES" dirty="0" smtClean="0"/>
              <a:t>Escenarios posibles</a:t>
            </a:r>
            <a:endParaRPr lang="es-ES" dirty="0"/>
          </a:p>
        </p:txBody>
      </p:sp>
    </p:spTree>
    <p:extLst>
      <p:ext uri="{BB962C8B-B14F-4D97-AF65-F5344CB8AC3E}">
        <p14:creationId xmlns:p14="http://schemas.microsoft.com/office/powerpoint/2010/main" val="17508824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Composición planta docente por formación</a:t>
            </a:r>
            <a:endParaRPr lang="es-ES" dirty="0"/>
          </a:p>
        </p:txBody>
      </p:sp>
      <p:pic>
        <p:nvPicPr>
          <p:cNvPr id="717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56135" y="1600200"/>
            <a:ext cx="8031729" cy="4525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527852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Docentes VE por formación</a:t>
            </a:r>
            <a:endParaRPr lang="es-ES" dirty="0"/>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81050" y="1962944"/>
            <a:ext cx="7581900" cy="3800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06540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Oferta académica de la U.D</a:t>
            </a:r>
            <a:endParaRPr lang="es-ES" dirty="0"/>
          </a:p>
        </p:txBody>
      </p:sp>
      <p:pic>
        <p:nvPicPr>
          <p:cNvPr id="921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1962" y="1739106"/>
            <a:ext cx="8220075" cy="45702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802991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Matricula total, de primer semestre, admitidos e inscritos de pregrado</a:t>
            </a:r>
            <a:endParaRPr lang="es-ES" dirty="0"/>
          </a:p>
        </p:txBody>
      </p:sp>
      <p:pic>
        <p:nvPicPr>
          <p:cNvPr id="10242"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81074" y="1658144"/>
            <a:ext cx="7551365" cy="4636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085306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Matricula total, de primer semestre, admitidos e inscritos de postgrado</a:t>
            </a:r>
            <a:endParaRPr lang="es-ES" dirty="0"/>
          </a:p>
        </p:txBody>
      </p:sp>
      <p:pic>
        <p:nvPicPr>
          <p:cNvPr id="1126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753394"/>
            <a:ext cx="7776863" cy="42195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00298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Preguntas a resolver</a:t>
            </a:r>
            <a:endParaRPr lang="es-ES" dirty="0"/>
          </a:p>
        </p:txBody>
      </p:sp>
      <p:sp>
        <p:nvSpPr>
          <p:cNvPr id="3" name="2 Marcador de contenido"/>
          <p:cNvSpPr>
            <a:spLocks noGrp="1"/>
          </p:cNvSpPr>
          <p:nvPr>
            <p:ph idx="1"/>
          </p:nvPr>
        </p:nvSpPr>
        <p:spPr/>
        <p:txBody>
          <a:bodyPr>
            <a:normAutofit fontScale="77500" lnSpcReduction="20000"/>
          </a:bodyPr>
          <a:lstStyle/>
          <a:p>
            <a:r>
              <a:rPr lang="es-ES" dirty="0" smtClean="0"/>
              <a:t>Total horas de docencia hay en los actuales programas</a:t>
            </a:r>
          </a:p>
          <a:p>
            <a:r>
              <a:rPr lang="es-ES" dirty="0" smtClean="0"/>
              <a:t>Total horas de investigación debe haber en los actuales programas frente a las que hay</a:t>
            </a:r>
          </a:p>
          <a:p>
            <a:r>
              <a:rPr lang="es-ES" dirty="0" smtClean="0"/>
              <a:t>Total horas de proyección social deben haber en los actuales programas frente a las que hay</a:t>
            </a:r>
          </a:p>
          <a:p>
            <a:r>
              <a:rPr lang="es-ES" dirty="0" smtClean="0"/>
              <a:t>Total horas de gestión académica se requieren por programa, por facultad y en la U.D.</a:t>
            </a:r>
          </a:p>
          <a:p>
            <a:r>
              <a:rPr lang="es-ES" dirty="0" smtClean="0"/>
              <a:t>Los mismos ítem en los programas a ofrecer por fuera de las facultades existentes</a:t>
            </a:r>
          </a:p>
          <a:p>
            <a:r>
              <a:rPr lang="es-ES" dirty="0" smtClean="0"/>
              <a:t>Rubro actual de hora catedra, TCO y MTO</a:t>
            </a:r>
          </a:p>
          <a:p>
            <a:r>
              <a:rPr lang="es-ES" dirty="0" smtClean="0"/>
              <a:t>Migración del 80% de ese rubro a formalización de la planta docente</a:t>
            </a:r>
            <a:endParaRPr lang="es-ES" dirty="0"/>
          </a:p>
        </p:txBody>
      </p:sp>
    </p:spTree>
    <p:extLst>
      <p:ext uri="{BB962C8B-B14F-4D97-AF65-F5344CB8AC3E}">
        <p14:creationId xmlns:p14="http://schemas.microsoft.com/office/powerpoint/2010/main" val="11848157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Cronograma</a:t>
            </a:r>
            <a:endParaRPr lang="es-ES" dirty="0"/>
          </a:p>
        </p:txBody>
      </p:sp>
      <p:sp>
        <p:nvSpPr>
          <p:cNvPr id="3" name="2 Marcador de contenido"/>
          <p:cNvSpPr>
            <a:spLocks noGrp="1"/>
          </p:cNvSpPr>
          <p:nvPr>
            <p:ph idx="1"/>
          </p:nvPr>
        </p:nvSpPr>
        <p:spPr>
          <a:xfrm>
            <a:off x="457200" y="1484784"/>
            <a:ext cx="8229600" cy="4824536"/>
          </a:xfrm>
        </p:spPr>
        <p:txBody>
          <a:bodyPr>
            <a:noAutofit/>
          </a:bodyPr>
          <a:lstStyle/>
          <a:p>
            <a:r>
              <a:rPr lang="es-ES" sz="2300" dirty="0" smtClean="0"/>
              <a:t>Resolución delas preguntas anteriores por proyecto curricular existentes y proyectados ( agosto 2015)</a:t>
            </a:r>
          </a:p>
          <a:p>
            <a:r>
              <a:rPr lang="es-ES" sz="2300" dirty="0" smtClean="0"/>
              <a:t>Comparación de lo existente con lo requerido (septiembre 2015)</a:t>
            </a:r>
          </a:p>
          <a:p>
            <a:r>
              <a:rPr lang="es-ES" sz="2300" dirty="0" smtClean="0"/>
              <a:t>Análisis presupuestal para cumplir con lo requerido (octubre 2015)</a:t>
            </a:r>
          </a:p>
          <a:p>
            <a:r>
              <a:rPr lang="es-ES" sz="2300" dirty="0" smtClean="0"/>
              <a:t>Actualización planta dentro de un proceso de asimilación, concurso interno o concurso abierto con criterio preferente (Noviembre 2015a enero de 2016)</a:t>
            </a:r>
          </a:p>
          <a:p>
            <a:r>
              <a:rPr lang="es-ES" sz="2300" dirty="0" smtClean="0"/>
              <a:t>Acto de creación de la planta global de la universidad particularizando por facultad y teniendo en cuenta proyecciones (Diciembre de 2015)</a:t>
            </a:r>
          </a:p>
          <a:p>
            <a:r>
              <a:rPr lang="es-ES" sz="2300" dirty="0" smtClean="0"/>
              <a:t>Convocatorias para suplir planta en forma paulatina –Enero 2016 a 2020- acompañado de exigencias presupuestales para lograrlo</a:t>
            </a:r>
          </a:p>
          <a:p>
            <a:endParaRPr lang="es-ES" sz="2300" dirty="0" smtClean="0"/>
          </a:p>
          <a:p>
            <a:endParaRPr lang="es-ES" sz="2300" dirty="0"/>
          </a:p>
        </p:txBody>
      </p:sp>
    </p:spTree>
    <p:extLst>
      <p:ext uri="{BB962C8B-B14F-4D97-AF65-F5344CB8AC3E}">
        <p14:creationId xmlns:p14="http://schemas.microsoft.com/office/powerpoint/2010/main" val="410454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Introducción</a:t>
            </a:r>
            <a:endParaRPr lang="es-ES" dirty="0"/>
          </a:p>
        </p:txBody>
      </p:sp>
      <p:sp>
        <p:nvSpPr>
          <p:cNvPr id="3" name="2 Marcador de contenido"/>
          <p:cNvSpPr>
            <a:spLocks noGrp="1"/>
          </p:cNvSpPr>
          <p:nvPr>
            <p:ph idx="1"/>
          </p:nvPr>
        </p:nvSpPr>
        <p:spPr/>
        <p:txBody>
          <a:bodyPr/>
          <a:lstStyle/>
          <a:p>
            <a:r>
              <a:rPr lang="es-ES" dirty="0" smtClean="0"/>
              <a:t>Negociación pliego 2013, 2014, 2015</a:t>
            </a:r>
          </a:p>
          <a:p>
            <a:r>
              <a:rPr lang="es-ES" dirty="0" smtClean="0"/>
              <a:t>Necesidad para proceso de acreditación</a:t>
            </a:r>
          </a:p>
          <a:p>
            <a:r>
              <a:rPr lang="es-ES" dirty="0" smtClean="0"/>
              <a:t>Garantías de adecuado funcionamiento</a:t>
            </a:r>
          </a:p>
          <a:p>
            <a:r>
              <a:rPr lang="es-ES" dirty="0" smtClean="0"/>
              <a:t>Consonancia con los Planes de Desarrollo</a:t>
            </a:r>
            <a:endParaRPr lang="es-ES" dirty="0"/>
          </a:p>
        </p:txBody>
      </p:sp>
    </p:spTree>
    <p:extLst>
      <p:ext uri="{BB962C8B-B14F-4D97-AF65-F5344CB8AC3E}">
        <p14:creationId xmlns:p14="http://schemas.microsoft.com/office/powerpoint/2010/main" val="1003137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Justificación</a:t>
            </a:r>
            <a:endParaRPr lang="es-ES" dirty="0"/>
          </a:p>
        </p:txBody>
      </p:sp>
      <p:sp>
        <p:nvSpPr>
          <p:cNvPr id="3" name="2 Marcador de contenido"/>
          <p:cNvSpPr>
            <a:spLocks noGrp="1"/>
          </p:cNvSpPr>
          <p:nvPr>
            <p:ph idx="1"/>
          </p:nvPr>
        </p:nvSpPr>
        <p:spPr/>
        <p:txBody>
          <a:bodyPr>
            <a:normAutofit lnSpcReduction="10000"/>
          </a:bodyPr>
          <a:lstStyle/>
          <a:p>
            <a:r>
              <a:rPr lang="es-ES" dirty="0" smtClean="0"/>
              <a:t>Necesidad de dar prelación al desarrollo de la los procesos académicos como procesos misionales</a:t>
            </a:r>
          </a:p>
          <a:p>
            <a:r>
              <a:rPr lang="es-ES" dirty="0" smtClean="0"/>
              <a:t>Los procesos de formalización laboral son parte de la excelencia académica.</a:t>
            </a:r>
          </a:p>
          <a:p>
            <a:r>
              <a:rPr lang="es-ES" dirty="0" smtClean="0"/>
              <a:t>Materialización de los planes de desarrollo </a:t>
            </a:r>
          </a:p>
          <a:p>
            <a:r>
              <a:rPr lang="es-ES" dirty="0" smtClean="0"/>
              <a:t>Fortalecimiento institucional dela U.D.</a:t>
            </a:r>
          </a:p>
          <a:p>
            <a:r>
              <a:rPr lang="es-ES" dirty="0" smtClean="0"/>
              <a:t>Mejora de indicadores y proceso de acreditación (N</a:t>
            </a:r>
            <a:r>
              <a:rPr lang="es-ES" dirty="0" smtClean="0"/>
              <a:t>eoliberal</a:t>
            </a:r>
            <a:r>
              <a:rPr lang="es-ES" dirty="0" smtClean="0"/>
              <a:t>)</a:t>
            </a:r>
            <a:endParaRPr lang="es-ES" dirty="0"/>
          </a:p>
        </p:txBody>
      </p:sp>
    </p:spTree>
    <p:extLst>
      <p:ext uri="{BB962C8B-B14F-4D97-AF65-F5344CB8AC3E}">
        <p14:creationId xmlns:p14="http://schemas.microsoft.com/office/powerpoint/2010/main" val="24378916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lvl="1" algn="ctr" rtl="0">
              <a:spcBef>
                <a:spcPct val="0"/>
              </a:spcBef>
            </a:pPr>
            <a:r>
              <a:rPr lang="es-CO" sz="3600" b="1" dirty="0" smtClean="0"/>
              <a:t>Planta docente conforme a necesidades</a:t>
            </a:r>
            <a:endParaRPr lang="es-ES" sz="3600" dirty="0"/>
          </a:p>
        </p:txBody>
      </p:sp>
      <p:sp>
        <p:nvSpPr>
          <p:cNvPr id="3" name="2 Marcador de contenido"/>
          <p:cNvSpPr>
            <a:spLocks noGrp="1"/>
          </p:cNvSpPr>
          <p:nvPr>
            <p:ph idx="1"/>
          </p:nvPr>
        </p:nvSpPr>
        <p:spPr>
          <a:xfrm>
            <a:off x="457200" y="1600200"/>
            <a:ext cx="8229600" cy="4637112"/>
          </a:xfrm>
        </p:spPr>
        <p:txBody>
          <a:bodyPr>
            <a:noAutofit/>
          </a:bodyPr>
          <a:lstStyle/>
          <a:p>
            <a:pPr marL="114300" indent="0" algn="just">
              <a:lnSpc>
                <a:spcPct val="120000"/>
              </a:lnSpc>
              <a:spcBef>
                <a:spcPts val="0"/>
              </a:spcBef>
              <a:buNone/>
            </a:pPr>
            <a:r>
              <a:rPr lang="es-CO" sz="2100" dirty="0" smtClean="0"/>
              <a:t>La </a:t>
            </a:r>
            <a:r>
              <a:rPr lang="es-CO" sz="2100" dirty="0"/>
              <a:t>Comisión negociadora de la Administración y la de ASPU UD proponen que se  estudie la planta de personal docente y se presente una propuesta académica de ampliación y formalización de la misma de acuerdo a las necesidades de la Universidad y su proyecto académico, a través de una comisión mixta entre la administración y ASPU UD. Esta comisión, es importante, que quede conformada y empiece a funcionar antes del primer trimestre del 2014 y entregue su propuesta durante el primer semestre académico del 2014. La propuesta de la comisión mixta se presenta para su aprobación al CSU para dar los trámites de rigor.  </a:t>
            </a:r>
            <a:endParaRPr lang="es-ES" sz="2100" dirty="0"/>
          </a:p>
          <a:p>
            <a:pPr>
              <a:lnSpc>
                <a:spcPct val="120000"/>
              </a:lnSpc>
              <a:spcBef>
                <a:spcPts val="0"/>
              </a:spcBef>
            </a:pPr>
            <a:r>
              <a:rPr lang="es-CO" sz="2100" dirty="0" smtClean="0"/>
              <a:t>Las </a:t>
            </a:r>
            <a:r>
              <a:rPr lang="es-CO" sz="2100" dirty="0"/>
              <a:t>partes se comprometen en hacer las gestiones correspondientes para la consecución del presupuesto para logra tal planta.</a:t>
            </a:r>
            <a:endParaRPr lang="es-ES" sz="2100" dirty="0"/>
          </a:p>
          <a:p>
            <a:pPr>
              <a:lnSpc>
                <a:spcPct val="120000"/>
              </a:lnSpc>
              <a:spcBef>
                <a:spcPts val="0"/>
              </a:spcBef>
            </a:pPr>
            <a:r>
              <a:rPr lang="es-CO" sz="2100" dirty="0" smtClean="0"/>
              <a:t>La  </a:t>
            </a:r>
            <a:r>
              <a:rPr lang="es-CO" sz="2100" dirty="0"/>
              <a:t>comisión, del numeral uno de este punto, estudiará mecanismos y alternativas para vincular docentes y formalizar la planta.</a:t>
            </a:r>
            <a:endParaRPr lang="es-ES" sz="2100" dirty="0"/>
          </a:p>
          <a:p>
            <a:pPr>
              <a:lnSpc>
                <a:spcPct val="120000"/>
              </a:lnSpc>
              <a:spcBef>
                <a:spcPts val="0"/>
              </a:spcBef>
            </a:pPr>
            <a:endParaRPr lang="es-ES" sz="2100" dirty="0"/>
          </a:p>
        </p:txBody>
      </p:sp>
    </p:spTree>
    <p:extLst>
      <p:ext uri="{BB962C8B-B14F-4D97-AF65-F5344CB8AC3E}">
        <p14:creationId xmlns:p14="http://schemas.microsoft.com/office/powerpoint/2010/main" val="2171434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Objetivos</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9211290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3244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Tareas clave</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450788867"/>
              </p:ext>
            </p:extLst>
          </p:nvPr>
        </p:nvGraphicFramePr>
        <p:xfrm>
          <a:off x="457200" y="1412776"/>
          <a:ext cx="822960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76081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pPr lvl="0"/>
            <a:r>
              <a:rPr lang="es-ES" dirty="0" smtClean="0"/>
              <a:t>Listado de calificación docente de contratación </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743196897"/>
              </p:ext>
            </p:extLst>
          </p:nvPr>
        </p:nvGraphicFramePr>
        <p:xfrm>
          <a:off x="683568" y="1700808"/>
          <a:ext cx="7776864" cy="3632835"/>
        </p:xfrm>
        <a:graphic>
          <a:graphicData uri="http://schemas.openxmlformats.org/drawingml/2006/table">
            <a:tbl>
              <a:tblPr>
                <a:tableStyleId>{5C22544A-7EE6-4342-B048-85BDC9FD1C3A}</a:tableStyleId>
              </a:tblPr>
              <a:tblGrid>
                <a:gridCol w="6822902"/>
                <a:gridCol w="953962"/>
              </a:tblGrid>
              <a:tr h="190500">
                <a:tc>
                  <a:txBody>
                    <a:bodyPr/>
                    <a:lstStyle/>
                    <a:p>
                      <a:pPr algn="l" rtl="0" fontAlgn="t">
                        <a:lnSpc>
                          <a:spcPct val="100000"/>
                        </a:lnSpc>
                        <a:spcBef>
                          <a:spcPts val="600"/>
                        </a:spcBef>
                      </a:pPr>
                      <a:r>
                        <a:rPr lang="es-ES" sz="2600" u="none" strike="noStrike">
                          <a:effectLst/>
                        </a:rPr>
                        <a:t>i.      Experiencia acreditada o certificada en la U.D.</a:t>
                      </a:r>
                      <a:endParaRPr lang="es-ES" sz="2600" b="1" i="0" u="none" strike="noStrike">
                        <a:solidFill>
                          <a:srgbClr val="000000"/>
                        </a:solidFill>
                        <a:effectLst/>
                        <a:latin typeface="Times New Roman"/>
                      </a:endParaRPr>
                    </a:p>
                  </a:txBody>
                  <a:tcPr marL="9525" marR="9525" marT="9525" marB="0"/>
                </a:tc>
                <a:tc>
                  <a:txBody>
                    <a:bodyPr/>
                    <a:lstStyle/>
                    <a:p>
                      <a:pPr algn="r" fontAlgn="b">
                        <a:lnSpc>
                          <a:spcPct val="100000"/>
                        </a:lnSpc>
                        <a:spcBef>
                          <a:spcPts val="600"/>
                        </a:spcBef>
                      </a:pPr>
                      <a:r>
                        <a:rPr lang="es-ES" sz="2600" u="none" strike="noStrike">
                          <a:effectLst/>
                        </a:rPr>
                        <a:t>20%</a:t>
                      </a:r>
                      <a:endParaRPr lang="es-ES" sz="2600" b="0" i="0" u="none" strike="noStrike">
                        <a:solidFill>
                          <a:srgbClr val="000000"/>
                        </a:solidFill>
                        <a:effectLst/>
                        <a:latin typeface="Calibri"/>
                      </a:endParaRPr>
                    </a:p>
                  </a:txBody>
                  <a:tcPr marL="9525" marR="9525" marT="9525" marB="0" anchor="b"/>
                </a:tc>
              </a:tr>
              <a:tr h="381000">
                <a:tc>
                  <a:txBody>
                    <a:bodyPr/>
                    <a:lstStyle/>
                    <a:p>
                      <a:pPr algn="l" fontAlgn="ctr">
                        <a:lnSpc>
                          <a:spcPct val="100000"/>
                        </a:lnSpc>
                        <a:spcBef>
                          <a:spcPts val="600"/>
                        </a:spcBef>
                      </a:pPr>
                      <a:r>
                        <a:rPr lang="es-ES" sz="2600" u="none" strike="noStrike">
                          <a:effectLst/>
                        </a:rPr>
                        <a:t>ii.      Evaluación aplicada durante el periodo de existencia de la evaluación docente  </a:t>
                      </a:r>
                      <a:endParaRPr lang="es-ES" sz="2600" b="1" i="0" u="none" strike="noStrike">
                        <a:solidFill>
                          <a:srgbClr val="000000"/>
                        </a:solidFill>
                        <a:effectLst/>
                        <a:latin typeface="Times New Roman"/>
                      </a:endParaRPr>
                    </a:p>
                  </a:txBody>
                  <a:tcPr marL="9525" marR="9525" marT="9525" marB="0" anchor="ctr"/>
                </a:tc>
                <a:tc>
                  <a:txBody>
                    <a:bodyPr/>
                    <a:lstStyle/>
                    <a:p>
                      <a:pPr algn="r" fontAlgn="b">
                        <a:lnSpc>
                          <a:spcPct val="100000"/>
                        </a:lnSpc>
                        <a:spcBef>
                          <a:spcPts val="600"/>
                        </a:spcBef>
                      </a:pPr>
                      <a:r>
                        <a:rPr lang="es-ES" sz="2600" u="none" strike="noStrike">
                          <a:effectLst/>
                        </a:rPr>
                        <a:t>30%</a:t>
                      </a:r>
                      <a:endParaRPr lang="es-ES" sz="2600" b="0" i="0" u="none" strike="noStrike">
                        <a:solidFill>
                          <a:srgbClr val="000000"/>
                        </a:solidFill>
                        <a:effectLst/>
                        <a:latin typeface="Calibri"/>
                      </a:endParaRPr>
                    </a:p>
                  </a:txBody>
                  <a:tcPr marL="9525" marR="9525" marT="9525" marB="0" anchor="b"/>
                </a:tc>
              </a:tr>
              <a:tr h="190500">
                <a:tc>
                  <a:txBody>
                    <a:bodyPr/>
                    <a:lstStyle/>
                    <a:p>
                      <a:pPr algn="l" fontAlgn="t">
                        <a:lnSpc>
                          <a:spcPct val="100000"/>
                        </a:lnSpc>
                        <a:spcBef>
                          <a:spcPts val="600"/>
                        </a:spcBef>
                      </a:pPr>
                      <a:r>
                        <a:rPr lang="es-ES" sz="2600" u="none" strike="noStrike" dirty="0">
                          <a:effectLst/>
                        </a:rPr>
                        <a:t>iii.      Títulos académicos </a:t>
                      </a:r>
                      <a:endParaRPr lang="es-ES" sz="2600" b="1" i="0" u="none" strike="noStrike" dirty="0">
                        <a:solidFill>
                          <a:srgbClr val="000000"/>
                        </a:solidFill>
                        <a:effectLst/>
                        <a:latin typeface="Times New Roman"/>
                      </a:endParaRPr>
                    </a:p>
                  </a:txBody>
                  <a:tcPr marL="9525" marR="9525" marT="9525" marB="0"/>
                </a:tc>
                <a:tc>
                  <a:txBody>
                    <a:bodyPr/>
                    <a:lstStyle/>
                    <a:p>
                      <a:pPr algn="r" fontAlgn="b">
                        <a:lnSpc>
                          <a:spcPct val="100000"/>
                        </a:lnSpc>
                        <a:spcBef>
                          <a:spcPts val="600"/>
                        </a:spcBef>
                      </a:pPr>
                      <a:r>
                        <a:rPr lang="es-ES" sz="2600" u="none" strike="noStrike">
                          <a:effectLst/>
                        </a:rPr>
                        <a:t>20%</a:t>
                      </a:r>
                      <a:endParaRPr lang="es-ES" sz="2600" b="0" i="0" u="none" strike="noStrike">
                        <a:solidFill>
                          <a:srgbClr val="000000"/>
                        </a:solidFill>
                        <a:effectLst/>
                        <a:latin typeface="Calibri"/>
                      </a:endParaRPr>
                    </a:p>
                  </a:txBody>
                  <a:tcPr marL="9525" marR="9525" marT="9525" marB="0" anchor="b"/>
                </a:tc>
              </a:tr>
              <a:tr h="190500">
                <a:tc>
                  <a:txBody>
                    <a:bodyPr/>
                    <a:lstStyle/>
                    <a:p>
                      <a:pPr algn="l" fontAlgn="t">
                        <a:lnSpc>
                          <a:spcPct val="100000"/>
                        </a:lnSpc>
                        <a:spcBef>
                          <a:spcPts val="600"/>
                        </a:spcBef>
                      </a:pPr>
                      <a:r>
                        <a:rPr lang="es-ES" sz="2600" u="none" strike="noStrike">
                          <a:effectLst/>
                        </a:rPr>
                        <a:t>iv.      Otra experiencia docente </a:t>
                      </a:r>
                      <a:endParaRPr lang="es-ES" sz="2600" b="1" i="0" u="none" strike="noStrike">
                        <a:solidFill>
                          <a:srgbClr val="000000"/>
                        </a:solidFill>
                        <a:effectLst/>
                        <a:latin typeface="Times New Roman"/>
                      </a:endParaRPr>
                    </a:p>
                  </a:txBody>
                  <a:tcPr marL="9525" marR="9525" marT="9525" marB="0"/>
                </a:tc>
                <a:tc>
                  <a:txBody>
                    <a:bodyPr/>
                    <a:lstStyle/>
                    <a:p>
                      <a:pPr algn="r" fontAlgn="b">
                        <a:lnSpc>
                          <a:spcPct val="100000"/>
                        </a:lnSpc>
                        <a:spcBef>
                          <a:spcPts val="600"/>
                        </a:spcBef>
                      </a:pPr>
                      <a:r>
                        <a:rPr lang="es-ES" sz="2600" u="none" strike="noStrike">
                          <a:effectLst/>
                        </a:rPr>
                        <a:t>5%</a:t>
                      </a:r>
                      <a:endParaRPr lang="es-ES" sz="2600" b="0" i="0" u="none" strike="noStrike">
                        <a:solidFill>
                          <a:srgbClr val="000000"/>
                        </a:solidFill>
                        <a:effectLst/>
                        <a:latin typeface="Calibri"/>
                      </a:endParaRPr>
                    </a:p>
                  </a:txBody>
                  <a:tcPr marL="9525" marR="9525" marT="9525" marB="0" anchor="b"/>
                </a:tc>
              </a:tr>
              <a:tr h="190500">
                <a:tc>
                  <a:txBody>
                    <a:bodyPr/>
                    <a:lstStyle/>
                    <a:p>
                      <a:pPr algn="l" fontAlgn="t">
                        <a:lnSpc>
                          <a:spcPct val="100000"/>
                        </a:lnSpc>
                        <a:spcBef>
                          <a:spcPts val="600"/>
                        </a:spcBef>
                      </a:pPr>
                      <a:r>
                        <a:rPr lang="es-ES" sz="2600" u="none" strike="noStrike">
                          <a:effectLst/>
                        </a:rPr>
                        <a:t>v.      Experiencia profesional </a:t>
                      </a:r>
                      <a:endParaRPr lang="es-ES" sz="2600" b="1" i="0" u="none" strike="noStrike">
                        <a:solidFill>
                          <a:srgbClr val="000000"/>
                        </a:solidFill>
                        <a:effectLst/>
                        <a:latin typeface="Times New Roman"/>
                      </a:endParaRPr>
                    </a:p>
                  </a:txBody>
                  <a:tcPr marL="9525" marR="9525" marT="9525" marB="0"/>
                </a:tc>
                <a:tc>
                  <a:txBody>
                    <a:bodyPr/>
                    <a:lstStyle/>
                    <a:p>
                      <a:pPr algn="r" fontAlgn="b">
                        <a:lnSpc>
                          <a:spcPct val="100000"/>
                        </a:lnSpc>
                        <a:spcBef>
                          <a:spcPts val="600"/>
                        </a:spcBef>
                      </a:pPr>
                      <a:r>
                        <a:rPr lang="es-ES" sz="2600" u="none" strike="noStrike">
                          <a:effectLst/>
                        </a:rPr>
                        <a:t>10%</a:t>
                      </a:r>
                      <a:endParaRPr lang="es-ES" sz="2600" b="0" i="0" u="none" strike="noStrike">
                        <a:solidFill>
                          <a:srgbClr val="000000"/>
                        </a:solidFill>
                        <a:effectLst/>
                        <a:latin typeface="Calibri"/>
                      </a:endParaRPr>
                    </a:p>
                  </a:txBody>
                  <a:tcPr marL="9525" marR="9525" marT="9525" marB="0" anchor="b"/>
                </a:tc>
              </a:tr>
              <a:tr h="190500">
                <a:tc>
                  <a:txBody>
                    <a:bodyPr/>
                    <a:lstStyle/>
                    <a:p>
                      <a:pPr algn="l" fontAlgn="t">
                        <a:lnSpc>
                          <a:spcPct val="100000"/>
                        </a:lnSpc>
                        <a:spcBef>
                          <a:spcPts val="600"/>
                        </a:spcBef>
                      </a:pPr>
                      <a:r>
                        <a:rPr lang="es-ES" sz="2600" u="none" strike="noStrike">
                          <a:effectLst/>
                        </a:rPr>
                        <a:t>vi.      Productividad académica (publicaciones, investigaciones, etc.) </a:t>
                      </a:r>
                      <a:endParaRPr lang="es-ES" sz="2600" b="1" i="0" u="none" strike="noStrike">
                        <a:solidFill>
                          <a:srgbClr val="000000"/>
                        </a:solidFill>
                        <a:effectLst/>
                        <a:latin typeface="Times New Roman"/>
                      </a:endParaRPr>
                    </a:p>
                  </a:txBody>
                  <a:tcPr marL="9525" marR="9525" marT="9525" marB="0"/>
                </a:tc>
                <a:tc>
                  <a:txBody>
                    <a:bodyPr/>
                    <a:lstStyle/>
                    <a:p>
                      <a:pPr algn="r" fontAlgn="b">
                        <a:lnSpc>
                          <a:spcPct val="100000"/>
                        </a:lnSpc>
                        <a:spcBef>
                          <a:spcPts val="600"/>
                        </a:spcBef>
                      </a:pPr>
                      <a:r>
                        <a:rPr lang="es-ES" sz="2600" u="none" strike="noStrike">
                          <a:effectLst/>
                        </a:rPr>
                        <a:t>10%</a:t>
                      </a:r>
                      <a:endParaRPr lang="es-ES" sz="2600" b="0" i="0" u="none" strike="noStrike">
                        <a:solidFill>
                          <a:srgbClr val="000000"/>
                        </a:solidFill>
                        <a:effectLst/>
                        <a:latin typeface="Calibri"/>
                      </a:endParaRPr>
                    </a:p>
                  </a:txBody>
                  <a:tcPr marL="9525" marR="9525" marT="9525" marB="0" anchor="b"/>
                </a:tc>
              </a:tr>
              <a:tr h="190500">
                <a:tc>
                  <a:txBody>
                    <a:bodyPr/>
                    <a:lstStyle/>
                    <a:p>
                      <a:pPr algn="l" fontAlgn="b">
                        <a:lnSpc>
                          <a:spcPct val="100000"/>
                        </a:lnSpc>
                        <a:spcBef>
                          <a:spcPts val="600"/>
                        </a:spcBef>
                      </a:pPr>
                      <a:r>
                        <a:rPr lang="es-ES" sz="2600" u="none" strike="noStrike">
                          <a:effectLst/>
                        </a:rPr>
                        <a:t>vii.    Manejo segunda lengua </a:t>
                      </a:r>
                      <a:endParaRPr lang="es-ES" sz="2600" b="1" i="0" u="none" strike="noStrike">
                        <a:solidFill>
                          <a:srgbClr val="000000"/>
                        </a:solidFill>
                        <a:effectLst/>
                        <a:latin typeface="Calibri"/>
                      </a:endParaRPr>
                    </a:p>
                  </a:txBody>
                  <a:tcPr marL="9525" marR="9525" marT="9525" marB="0" anchor="b"/>
                </a:tc>
                <a:tc>
                  <a:txBody>
                    <a:bodyPr/>
                    <a:lstStyle/>
                    <a:p>
                      <a:pPr algn="r" fontAlgn="b">
                        <a:lnSpc>
                          <a:spcPct val="100000"/>
                        </a:lnSpc>
                        <a:spcBef>
                          <a:spcPts val="600"/>
                        </a:spcBef>
                      </a:pPr>
                      <a:r>
                        <a:rPr lang="es-ES" sz="2600" u="none" strike="noStrike" dirty="0">
                          <a:effectLst/>
                        </a:rPr>
                        <a:t>5%</a:t>
                      </a:r>
                      <a:endParaRPr lang="es-ES" sz="2600" b="0" i="0" u="none" strike="noStrike" dirty="0">
                        <a:solidFill>
                          <a:srgbClr val="000000"/>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6901955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Estudio carga actual docente</a:t>
            </a:r>
            <a:endParaRPr lang="es-ES" dirty="0"/>
          </a:p>
        </p:txBody>
      </p:sp>
      <p:sp>
        <p:nvSpPr>
          <p:cNvPr id="3" name="2 Marcador de contenido"/>
          <p:cNvSpPr>
            <a:spLocks noGrp="1"/>
          </p:cNvSpPr>
          <p:nvPr>
            <p:ph idx="1"/>
          </p:nvPr>
        </p:nvSpPr>
        <p:spPr/>
        <p:txBody>
          <a:bodyPr>
            <a:normAutofit lnSpcReduction="10000"/>
          </a:bodyPr>
          <a:lstStyle/>
          <a:p>
            <a:r>
              <a:rPr lang="es-ES" dirty="0" smtClean="0"/>
              <a:t>Obtener de cada proyecto curricular de pregrado y posgrado el No de docentes de planta existente </a:t>
            </a:r>
          </a:p>
          <a:p>
            <a:r>
              <a:rPr lang="es-ES" dirty="0" smtClean="0"/>
              <a:t>Calcular el No de docentes requerido en total para cubrir:</a:t>
            </a:r>
          </a:p>
          <a:p>
            <a:pPr lvl="1"/>
            <a:r>
              <a:rPr lang="es-ES" dirty="0" smtClean="0"/>
              <a:t>todos los cursos del currículo, </a:t>
            </a:r>
          </a:p>
          <a:p>
            <a:pPr lvl="1"/>
            <a:r>
              <a:rPr lang="es-ES" dirty="0" smtClean="0"/>
              <a:t>un </a:t>
            </a:r>
            <a:r>
              <a:rPr lang="es-ES" dirty="0" err="1" smtClean="0"/>
              <a:t>pull</a:t>
            </a:r>
            <a:r>
              <a:rPr lang="es-ES" dirty="0" smtClean="0"/>
              <a:t> de 5 investigaciones por línea y </a:t>
            </a:r>
          </a:p>
          <a:p>
            <a:pPr lvl="1"/>
            <a:r>
              <a:rPr lang="es-ES" dirty="0" smtClean="0"/>
              <a:t>Un </a:t>
            </a:r>
            <a:r>
              <a:rPr lang="es-ES" dirty="0" err="1" smtClean="0"/>
              <a:t>pull</a:t>
            </a:r>
            <a:r>
              <a:rPr lang="es-ES" dirty="0" smtClean="0"/>
              <a:t> de 5 proyectos de extensión por línea del currículo </a:t>
            </a:r>
          </a:p>
          <a:p>
            <a:endParaRPr lang="es-ES" dirty="0"/>
          </a:p>
        </p:txBody>
      </p:sp>
    </p:spTree>
    <p:extLst>
      <p:ext uri="{BB962C8B-B14F-4D97-AF65-F5344CB8AC3E}">
        <p14:creationId xmlns:p14="http://schemas.microsoft.com/office/powerpoint/2010/main" val="1133494127"/>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3225</TotalTime>
  <Words>1059</Words>
  <Application>Microsoft Office PowerPoint</Application>
  <PresentationFormat>Presentación en pantalla (4:3)</PresentationFormat>
  <Paragraphs>105</Paragraphs>
  <Slides>26</Slides>
  <Notes>0</Notes>
  <HiddenSlides>0</HiddenSlides>
  <MMClips>0</MMClips>
  <ScaleCrop>false</ScaleCrop>
  <HeadingPairs>
    <vt:vector size="4" baseType="variant">
      <vt:variant>
        <vt:lpstr>Tema</vt:lpstr>
      </vt:variant>
      <vt:variant>
        <vt:i4>1</vt:i4>
      </vt:variant>
      <vt:variant>
        <vt:lpstr>Títulos de diapositiva</vt:lpstr>
      </vt:variant>
      <vt:variant>
        <vt:i4>26</vt:i4>
      </vt:variant>
    </vt:vector>
  </HeadingPairs>
  <TitlesOfParts>
    <vt:vector size="27" baseType="lpstr">
      <vt:lpstr>Tema de Office</vt:lpstr>
      <vt:lpstr>Formalización laboral docente ASPU-UD ASPU-VINES 2015</vt:lpstr>
      <vt:lpstr>Contenido</vt:lpstr>
      <vt:lpstr>Introducción</vt:lpstr>
      <vt:lpstr>Justificación</vt:lpstr>
      <vt:lpstr>Planta docente conforme a necesidades</vt:lpstr>
      <vt:lpstr>Objetivos</vt:lpstr>
      <vt:lpstr>Tareas clave</vt:lpstr>
      <vt:lpstr>Listado de calificación docente de contratación </vt:lpstr>
      <vt:lpstr>Estudio carga actual docente</vt:lpstr>
      <vt:lpstr>Estudio carga docente a 2025</vt:lpstr>
      <vt:lpstr>Escenarios posibles</vt:lpstr>
      <vt:lpstr>Asimilación directa</vt:lpstr>
      <vt:lpstr>Concursos internos con base en necesidades norma similar al 05/2007</vt:lpstr>
      <vt:lpstr>Concursos abiertos con base en necesidades</vt:lpstr>
      <vt:lpstr>Algunos aspectos del análisis</vt:lpstr>
      <vt:lpstr>Profesores Tiempo Completo por Facultad</vt:lpstr>
      <vt:lpstr>Dedicación de los profesores temporales</vt:lpstr>
      <vt:lpstr>Docentes TC Equivalente y No de horas</vt:lpstr>
      <vt:lpstr>% de PTCE en dedicación docencia, investigación, extensión </vt:lpstr>
      <vt:lpstr>Composición planta docente por formación</vt:lpstr>
      <vt:lpstr>Docentes VE por formación</vt:lpstr>
      <vt:lpstr>Oferta académica de la U.D</vt:lpstr>
      <vt:lpstr>Matricula total, de primer semestre, admitidos e inscritos de pregrado</vt:lpstr>
      <vt:lpstr>Matricula total, de primer semestre, admitidos e inscritos de postgrado</vt:lpstr>
      <vt:lpstr>Preguntas a resolver</vt:lpstr>
      <vt:lpstr>Cronograma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Formalización laboral docente</dc:title>
  <dc:creator>Jairo Ruiz</dc:creator>
  <cp:lastModifiedBy>Jairo Ruiz</cp:lastModifiedBy>
  <cp:revision>22</cp:revision>
  <dcterms:created xsi:type="dcterms:W3CDTF">2015-06-01T14:53:56Z</dcterms:created>
  <dcterms:modified xsi:type="dcterms:W3CDTF">2015-06-03T20:39:22Z</dcterms:modified>
</cp:coreProperties>
</file>