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2" r:id="rId6"/>
    <p:sldId id="268" r:id="rId7"/>
    <p:sldId id="259" r:id="rId8"/>
    <p:sldId id="260" r:id="rId9"/>
    <p:sldId id="269" r:id="rId10"/>
    <p:sldId id="270" r:id="rId11"/>
    <p:sldId id="261" r:id="rId12"/>
    <p:sldId id="277" r:id="rId13"/>
    <p:sldId id="271" r:id="rId14"/>
    <p:sldId id="263" r:id="rId15"/>
    <p:sldId id="264" r:id="rId16"/>
    <p:sldId id="265" r:id="rId17"/>
    <p:sldId id="266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465-6138-4510-822D-AE0C11833802}" type="datetimeFigureOut">
              <a:rPr lang="es-CO" smtClean="0"/>
              <a:t>27/10/2015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D7B5-92E5-4490-9D9A-D6572D0C6C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864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465-6138-4510-822D-AE0C11833802}" type="datetimeFigureOut">
              <a:rPr lang="es-CO" smtClean="0"/>
              <a:t>27/10/2015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D7B5-92E5-4490-9D9A-D6572D0C6C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725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465-6138-4510-822D-AE0C11833802}" type="datetimeFigureOut">
              <a:rPr lang="es-CO" smtClean="0"/>
              <a:t>27/10/2015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D7B5-92E5-4490-9D9A-D6572D0C6C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208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465-6138-4510-822D-AE0C11833802}" type="datetimeFigureOut">
              <a:rPr lang="es-CO" smtClean="0"/>
              <a:t>27/10/2015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D7B5-92E5-4490-9D9A-D6572D0C6C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7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465-6138-4510-822D-AE0C11833802}" type="datetimeFigureOut">
              <a:rPr lang="es-CO" smtClean="0"/>
              <a:t>27/10/2015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D7B5-92E5-4490-9D9A-D6572D0C6C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300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465-6138-4510-822D-AE0C11833802}" type="datetimeFigureOut">
              <a:rPr lang="es-CO" smtClean="0"/>
              <a:t>27/10/2015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D7B5-92E5-4490-9D9A-D6572D0C6C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517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465-6138-4510-822D-AE0C11833802}" type="datetimeFigureOut">
              <a:rPr lang="es-CO" smtClean="0"/>
              <a:t>27/10/2015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D7B5-92E5-4490-9D9A-D6572D0C6C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399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465-6138-4510-822D-AE0C11833802}" type="datetimeFigureOut">
              <a:rPr lang="es-CO" smtClean="0"/>
              <a:t>27/10/2015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D7B5-92E5-4490-9D9A-D6572D0C6C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388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465-6138-4510-822D-AE0C11833802}" type="datetimeFigureOut">
              <a:rPr lang="es-CO" smtClean="0"/>
              <a:t>27/10/2015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D7B5-92E5-4490-9D9A-D6572D0C6C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624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465-6138-4510-822D-AE0C11833802}" type="datetimeFigureOut">
              <a:rPr lang="es-CO" smtClean="0"/>
              <a:t>27/10/2015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D7B5-92E5-4490-9D9A-D6572D0C6C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103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465-6138-4510-822D-AE0C11833802}" type="datetimeFigureOut">
              <a:rPr lang="es-CO" smtClean="0"/>
              <a:t>27/10/2015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D7B5-92E5-4490-9D9A-D6572D0C6C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288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70465-6138-4510-822D-AE0C11833802}" type="datetimeFigureOut">
              <a:rPr lang="es-CO" smtClean="0"/>
              <a:t>27/10/2015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7D7B5-92E5-4490-9D9A-D6572D0C6C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056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Semiconductores.ppt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../../../../../../20142/cursos/introduccion/ALMACENADORES-DE-ENERGIA.docm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Semiconductores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Bobinas.pptx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Transformador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Fuente de alimentación regulada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3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diodo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Componente electrónico básico elaborado en sus inicios con tubos y hoy con </a:t>
            </a:r>
            <a:r>
              <a:rPr lang="es-ES" dirty="0" smtClean="0">
                <a:hlinkClick r:id="rId2" action="ppaction://hlinkpres?slideindex=1&amp;slidetitle="/>
              </a:rPr>
              <a:t>semiconductores</a:t>
            </a:r>
            <a:r>
              <a:rPr lang="es-ES" dirty="0" smtClean="0"/>
              <a:t> –Silicio o Germanio-</a:t>
            </a:r>
          </a:p>
          <a:p>
            <a:pPr algn="just"/>
            <a:r>
              <a:rPr lang="es-ES" dirty="0" smtClean="0"/>
              <a:t>Su función fundamental es hacer que de una señal alterna se pueda obtener una señal continua o DC.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21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Filtraje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3682752" cy="350607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CO" dirty="0" smtClean="0"/>
              <a:t>Condensador: </a:t>
            </a:r>
            <a:r>
              <a:rPr lang="es-ES" dirty="0"/>
              <a:t>Elemento de dos terminales  formado por dos placas conductoras separadas por un material no conductor. La carga eléctrica se almacena en las placas</a:t>
            </a:r>
            <a:endParaRPr lang="es-CO" dirty="0"/>
          </a:p>
        </p:txBody>
      </p:sp>
      <p:pic>
        <p:nvPicPr>
          <p:cNvPr id="307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45" y="1392659"/>
            <a:ext cx="3407271" cy="372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24" y="5249752"/>
            <a:ext cx="924620" cy="62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479" y="5249752"/>
            <a:ext cx="976977" cy="42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69" y="5106270"/>
            <a:ext cx="875544" cy="7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819353"/>
            <a:ext cx="936104" cy="6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61" y="5678016"/>
            <a:ext cx="2182203" cy="48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228184" y="6011996"/>
            <a:ext cx="1800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ε</a:t>
            </a:r>
            <a:r>
              <a:rPr lang="es-ES" b="1" dirty="0" smtClean="0"/>
              <a:t>=8.85x10</a:t>
            </a:r>
            <a:r>
              <a:rPr lang="es-ES" b="1" baseline="30000" dirty="0" smtClean="0"/>
              <a:t>-12</a:t>
            </a:r>
            <a:r>
              <a:rPr lang="es-ES" b="1" dirty="0" smtClean="0"/>
              <a:t> F/m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70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Carga y descarga del condensador</a:t>
            </a:r>
            <a:endParaRPr lang="es-CO" dirty="0"/>
          </a:p>
        </p:txBody>
      </p:sp>
      <p:pic>
        <p:nvPicPr>
          <p:cNvPr id="1026" name="Picture 2" descr="http://e-ducativa.catedu.es/44700165/aula/archivos/repositorio/2750/2951/html/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10" y="2132856"/>
            <a:ext cx="3636021" cy="27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3"/>
              <p:cNvSpPr/>
              <p:nvPr/>
            </p:nvSpPr>
            <p:spPr>
              <a:xfrm>
                <a:off x="2267744" y="4973877"/>
                <a:ext cx="4824536" cy="598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CO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C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CO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s-CO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40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CO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  <m:t>𝑅𝐶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s-CO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2400" i="1">
                          <a:latin typeface="Cambria Math" panose="02040503050406030204" pitchFamily="18" charset="0"/>
                        </a:rPr>
                        <m:t>𝑝𝑎𝑟𝑎</m:t>
                      </m:r>
                      <m:r>
                        <a:rPr lang="es-CO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CO" sz="2400" i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s-CO" sz="2400" dirty="0"/>
              </a:p>
            </p:txBody>
          </p:sp>
        </mc:Choice>
        <mc:Fallback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973877"/>
                <a:ext cx="4824536" cy="598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/>
              <p:cNvSpPr/>
              <p:nvPr/>
            </p:nvSpPr>
            <p:spPr>
              <a:xfrm>
                <a:off x="3836063" y="5805264"/>
                <a:ext cx="2188997" cy="626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1" i="1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s-CO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s-CO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s-CO" sz="2400" b="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CO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4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sz="24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CO" sz="2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O" sz="2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CO" sz="2400" b="0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CO" sz="2400" dirty="0"/>
              </a:p>
            </p:txBody>
          </p:sp>
        </mc:Choice>
        <mc:Fallback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063" y="5805264"/>
                <a:ext cx="2188997" cy="6260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39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Etapa de filtraje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3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8" y="1052736"/>
            <a:ext cx="808454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2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6" y="548680"/>
            <a:ext cx="7199846" cy="599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0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Filtros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pPr algn="just"/>
            <a:r>
              <a:rPr lang="es-ES" dirty="0"/>
              <a:t>filtro eléctrico es un </a:t>
            </a:r>
            <a:r>
              <a:rPr lang="es-ES" dirty="0" err="1"/>
              <a:t>cuadripolo</a:t>
            </a:r>
            <a:r>
              <a:rPr lang="es-ES" dirty="0"/>
              <a:t> capaz de atenuar </a:t>
            </a:r>
            <a:r>
              <a:rPr lang="es-ES" dirty="0" smtClean="0"/>
              <a:t>determinadas </a:t>
            </a:r>
            <a:r>
              <a:rPr lang="es-ES" dirty="0"/>
              <a:t>frecuencias del espectro de la señal de entrada </a:t>
            </a:r>
            <a:r>
              <a:rPr lang="es-ES" dirty="0" smtClean="0"/>
              <a:t>y permitir </a:t>
            </a:r>
            <a:r>
              <a:rPr lang="es-ES" dirty="0"/>
              <a:t>el paso de las demás. </a:t>
            </a:r>
          </a:p>
          <a:p>
            <a:pPr algn="just"/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789040"/>
            <a:ext cx="7181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Filtro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5" y="1988840"/>
            <a:ext cx="8552876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3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Etapa de regulación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1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Regulación con diodo </a:t>
            </a:r>
            <a:r>
              <a:rPr lang="es-ES" dirty="0" err="1" smtClean="0"/>
              <a:t>Zener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2534"/>
            <a:ext cx="8229600" cy="376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9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a de fuente regulada simétric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76672"/>
            <a:ext cx="8448873" cy="62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Regulador de corriente con </a:t>
            </a:r>
            <a:r>
              <a:rPr lang="es-ES" dirty="0" err="1" smtClean="0"/>
              <a:t>varistor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75" y="1600200"/>
            <a:ext cx="53076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0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 diodos especiales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29126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0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Regulador con </a:t>
            </a:r>
            <a:r>
              <a:rPr lang="es-ES" dirty="0" smtClean="0">
                <a:hlinkClick r:id="rId2" action="ppaction://hlinkpres?slideindex=1&amp;slidetitle="/>
              </a:rPr>
              <a:t>transistores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52354"/>
            <a:ext cx="6774244" cy="402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0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Etapas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es-MX" b="1" dirty="0"/>
              <a:t>Etapa de entrada</a:t>
            </a:r>
            <a:r>
              <a:rPr lang="es-MX" dirty="0"/>
              <a:t>: corresponde al voltaje que ingresa en la fuente de voltaje, en el caso nuestro es de 120 </a:t>
            </a:r>
            <a:r>
              <a:rPr lang="es-MX" dirty="0" err="1"/>
              <a:t>Vrms</a:t>
            </a:r>
            <a:r>
              <a:rPr lang="es-MX" dirty="0"/>
              <a:t>.</a:t>
            </a:r>
            <a:endParaRPr lang="es-CO" dirty="0"/>
          </a:p>
          <a:p>
            <a:pPr lvl="0" algn="just"/>
            <a:r>
              <a:rPr lang="es-MX" b="1" dirty="0"/>
              <a:t>Etapa de transformación: </a:t>
            </a:r>
            <a:r>
              <a:rPr lang="es-MX" dirty="0"/>
              <a:t>en esta etapa se reduce el V120 </a:t>
            </a:r>
            <a:r>
              <a:rPr lang="es-MX" dirty="0" err="1"/>
              <a:t>Vrms</a:t>
            </a:r>
            <a:r>
              <a:rPr lang="es-MX" dirty="0"/>
              <a:t> a un voltaje por ejemplo de 18 </a:t>
            </a:r>
            <a:r>
              <a:rPr lang="es-MX" dirty="0" err="1"/>
              <a:t>Vrms</a:t>
            </a:r>
            <a:r>
              <a:rPr lang="es-MX" dirty="0"/>
              <a:t>. El elemento que ejecuta esta función es un transformador reductor de voltaje</a:t>
            </a:r>
            <a:endParaRPr lang="es-CO" dirty="0"/>
          </a:p>
          <a:p>
            <a:pPr lvl="0" algn="just"/>
            <a:r>
              <a:rPr lang="es-MX" b="1" dirty="0"/>
              <a:t>Etapa de rectificación: </a:t>
            </a:r>
            <a:r>
              <a:rPr lang="es-MX" dirty="0"/>
              <a:t>en esta etapa el voltaje producido por el transformador es rectificado y convertido a un voltaje de corriente continua pulsante (</a:t>
            </a:r>
            <a:r>
              <a:rPr lang="es-MX" dirty="0" err="1"/>
              <a:t>Vccp</a:t>
            </a:r>
            <a:r>
              <a:rPr lang="es-MX" dirty="0"/>
              <a:t>). El elemento que cumple esta función es el puente rectificador de voltaje.</a:t>
            </a:r>
            <a:endParaRPr lang="es-CO" dirty="0"/>
          </a:p>
          <a:p>
            <a:pPr lvl="0" algn="just"/>
            <a:r>
              <a:rPr lang="es-MX" b="1" dirty="0"/>
              <a:t>Etapa de filtro o filtraje:</a:t>
            </a:r>
            <a:r>
              <a:rPr lang="es-MX" dirty="0"/>
              <a:t> en esta etapa el voltaje de corriente continua pulsante es filtrado y se produce un voltaje de rizo o rizado. El elemento que cumple esta función puede ser uno o más condensadores polarizados.</a:t>
            </a:r>
            <a:endParaRPr lang="es-CO" dirty="0"/>
          </a:p>
          <a:p>
            <a:pPr lvl="0" algn="just"/>
            <a:r>
              <a:rPr lang="es-MX" b="1" dirty="0"/>
              <a:t>Etapa de regulación:</a:t>
            </a:r>
            <a:r>
              <a:rPr lang="es-MX" dirty="0"/>
              <a:t> aquí el voltaje rizado es regulado produciendo un VDC a la salida.</a:t>
            </a:r>
            <a:endParaRPr lang="es-CO" dirty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30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Etapa de entrada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1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8139"/>
            <a:ext cx="756084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11777"/>
            <a:ext cx="7272807" cy="175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0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Etapa de transformación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5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El transformador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00200"/>
            <a:ext cx="4032448" cy="45651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CO" dirty="0" smtClean="0"/>
              <a:t>Enrollado (Bobina):</a:t>
            </a:r>
          </a:p>
          <a:p>
            <a:pPr algn="just"/>
            <a:r>
              <a:rPr lang="es-ES" dirty="0"/>
              <a:t>Un inductor se define como un elemento de dos terminales formado por un embobinado de N vueltas, que introduce inductancia en un circuito eléctrico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La </a:t>
            </a:r>
            <a:r>
              <a:rPr lang="es-ES" dirty="0"/>
              <a:t>inductancia se defina como propiedad de un dispositivo eléctrico que hace que el paso de una corriente variable con el tiempo produzca un voltaje a través del mismo.</a:t>
            </a:r>
            <a:endParaRPr lang="es-CO" dirty="0"/>
          </a:p>
          <a:p>
            <a:pPr algn="just"/>
            <a:endParaRPr lang="es-CO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83" y="2148940"/>
            <a:ext cx="3445334" cy="359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00523"/>
            <a:ext cx="8524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69" y="1340768"/>
            <a:ext cx="14271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42228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µ</a:t>
            </a:r>
            <a:r>
              <a:rPr lang="es-ES" baseline="-25000" dirty="0" smtClean="0"/>
              <a:t>0 </a:t>
            </a:r>
            <a:r>
              <a:rPr lang="es-ES" dirty="0"/>
              <a:t>=</a:t>
            </a:r>
            <a:r>
              <a:rPr lang="es-ES" dirty="0" smtClean="0"/>
              <a:t>4</a:t>
            </a:r>
            <a:r>
              <a:rPr lang="el-GR" dirty="0" smtClean="0"/>
              <a:t>π</a:t>
            </a:r>
            <a:r>
              <a:rPr lang="es-ES" dirty="0" smtClean="0"/>
              <a:t>x10</a:t>
            </a:r>
            <a:r>
              <a:rPr lang="es-ES" baseline="30000" dirty="0" smtClean="0"/>
              <a:t>-7</a:t>
            </a:r>
            <a:r>
              <a:rPr lang="es-ES" dirty="0" smtClean="0"/>
              <a:t> </a:t>
            </a:r>
            <a:r>
              <a:rPr lang="es-ES" dirty="0"/>
              <a:t>H/m, una constante llamada permeabilidad del espacio libre</a:t>
            </a:r>
            <a:endParaRPr lang="es-CO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08" y="3892153"/>
            <a:ext cx="22494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60" y="5301208"/>
            <a:ext cx="852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8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hlinkClick r:id="rId2" action="ppaction://hlinkpres?slideindex=1&amp;slidetitle="/>
              </a:rPr>
              <a:t>Transformador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3898776" cy="298092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s-CO" b="0" i="1" smtClean="0">
                            <a:latin typeface="Cambria Math"/>
                          </a:rPr>
                          <m:t>𝑝</m:t>
                        </m:r>
                        <m:r>
                          <a:rPr lang="es-CO" b="0" i="1" smtClean="0">
                            <a:latin typeface="Cambria Math"/>
                          </a:rPr>
                          <m:t>=</m:t>
                        </m:r>
                      </m:sub>
                    </m:sSub>
                    <m:sSub>
                      <m:sSubPr>
                        <m:ctrlPr>
                          <a:rPr lang="es-CO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s-CO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s-CO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s-CO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s-C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s-CO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s-C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s-CO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s-CO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s-CO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3898776" cy="298092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El transformador ideal - Electrónica Unicr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29278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5" y="4562033"/>
            <a:ext cx="3960440" cy="61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39675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es-CO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Entonces: Vs = </a:t>
            </a:r>
            <a:r>
              <a:rPr kumimoji="0" lang="es-CO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Ns</a:t>
            </a:r>
            <a:r>
              <a: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x </a:t>
            </a:r>
            <a:r>
              <a:rPr kumimoji="0" lang="es-CO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Vp</a:t>
            </a:r>
            <a:r>
              <a: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/ Np</a:t>
            </a:r>
          </a:p>
        </p:txBody>
      </p:sp>
      <p:pic>
        <p:nvPicPr>
          <p:cNvPr id="2052" name="Picture 4" descr="Relación entre tensiones en un transformador - Electrónica Unicr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375497"/>
            <a:ext cx="8017709" cy="7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Etapa de rectificación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9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4915</TotalTime>
  <Words>370</Words>
  <Application>Microsoft Office PowerPoint</Application>
  <PresentationFormat>Presentación en pantalla (4:3)</PresentationFormat>
  <Paragraphs>39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Tema de Office</vt:lpstr>
      <vt:lpstr>Fuente de alimentación regulada</vt:lpstr>
      <vt:lpstr>Presentación de PowerPoint</vt:lpstr>
      <vt:lpstr>Etapas</vt:lpstr>
      <vt:lpstr>Etapa de entrada</vt:lpstr>
      <vt:lpstr>Presentación de PowerPoint</vt:lpstr>
      <vt:lpstr>Etapa de transformación</vt:lpstr>
      <vt:lpstr>El transformador</vt:lpstr>
      <vt:lpstr>Transformador</vt:lpstr>
      <vt:lpstr>Etapa de rectificación</vt:lpstr>
      <vt:lpstr>El diodo</vt:lpstr>
      <vt:lpstr>Filtraje</vt:lpstr>
      <vt:lpstr>Carga y descarga del condensador</vt:lpstr>
      <vt:lpstr>Etapa de filtraje</vt:lpstr>
      <vt:lpstr>Presentación de PowerPoint</vt:lpstr>
      <vt:lpstr>Presentación de PowerPoint</vt:lpstr>
      <vt:lpstr>Filtros</vt:lpstr>
      <vt:lpstr>Filtro</vt:lpstr>
      <vt:lpstr>Etapa de regulación</vt:lpstr>
      <vt:lpstr>Regulación con diodo Zener</vt:lpstr>
      <vt:lpstr>Regulador de corriente con varistor</vt:lpstr>
      <vt:lpstr>Resumen diodos especiales</vt:lpstr>
      <vt:lpstr>Regulador con transistores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Fuente de alimentación regulada</dc:title>
  <dc:creator>Jairo</dc:creator>
  <cp:lastModifiedBy>JAIRO RUIZ</cp:lastModifiedBy>
  <cp:revision>24</cp:revision>
  <dcterms:created xsi:type="dcterms:W3CDTF">2012-06-06T11:53:08Z</dcterms:created>
  <dcterms:modified xsi:type="dcterms:W3CDTF">2015-10-28T02:10:49Z</dcterms:modified>
</cp:coreProperties>
</file>