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CC4008-7D8B-4759-A260-BA97E775706C}" type="datetimeFigureOut">
              <a:rPr lang="es-CO" smtClean="0"/>
              <a:pPr/>
              <a:t>19/02/2016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99501DB-663D-403C-959E-A40292EA52D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CC4008-7D8B-4759-A260-BA97E775706C}" type="datetimeFigureOut">
              <a:rPr lang="es-CO" smtClean="0"/>
              <a:pPr/>
              <a:t>19/02/2016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9501DB-663D-403C-959E-A40292EA52D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CC4008-7D8B-4759-A260-BA97E775706C}" type="datetimeFigureOut">
              <a:rPr lang="es-CO" smtClean="0"/>
              <a:pPr/>
              <a:t>19/02/2016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9501DB-663D-403C-959E-A40292EA52D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CC4008-7D8B-4759-A260-BA97E775706C}" type="datetimeFigureOut">
              <a:rPr lang="es-CO" smtClean="0"/>
              <a:pPr/>
              <a:t>19/02/2016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9501DB-663D-403C-959E-A40292EA52D9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CC4008-7D8B-4759-A260-BA97E775706C}" type="datetimeFigureOut">
              <a:rPr lang="es-CO" smtClean="0"/>
              <a:pPr/>
              <a:t>19/02/2016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9501DB-663D-403C-959E-A40292EA52D9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CC4008-7D8B-4759-A260-BA97E775706C}" type="datetimeFigureOut">
              <a:rPr lang="es-CO" smtClean="0"/>
              <a:pPr/>
              <a:t>19/02/2016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9501DB-663D-403C-959E-A40292EA52D9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CC4008-7D8B-4759-A260-BA97E775706C}" type="datetimeFigureOut">
              <a:rPr lang="es-CO" smtClean="0"/>
              <a:pPr/>
              <a:t>19/02/2016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9501DB-663D-403C-959E-A40292EA52D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CC4008-7D8B-4759-A260-BA97E775706C}" type="datetimeFigureOut">
              <a:rPr lang="es-CO" smtClean="0"/>
              <a:pPr/>
              <a:t>19/02/2016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9501DB-663D-403C-959E-A40292EA52D9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CC4008-7D8B-4759-A260-BA97E775706C}" type="datetimeFigureOut">
              <a:rPr lang="es-CO" smtClean="0"/>
              <a:pPr/>
              <a:t>19/02/2016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9501DB-663D-403C-959E-A40292EA52D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CC4008-7D8B-4759-A260-BA97E775706C}" type="datetimeFigureOut">
              <a:rPr lang="es-CO" smtClean="0"/>
              <a:pPr/>
              <a:t>19/02/2016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9501DB-663D-403C-959E-A40292EA52D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CC4008-7D8B-4759-A260-BA97E775706C}" type="datetimeFigureOut">
              <a:rPr lang="es-CO" smtClean="0"/>
              <a:pPr/>
              <a:t>19/02/2016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99501DB-663D-403C-959E-A40292EA52D9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CC4008-7D8B-4759-A260-BA97E775706C}" type="datetimeFigureOut">
              <a:rPr lang="es-CO" smtClean="0"/>
              <a:pPr/>
              <a:t>19/02/2016</a:t>
            </a:fld>
            <a:endParaRPr lang="es-CO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99501DB-663D-403C-959E-A40292EA52D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INSTRUMENTACION INDUSTRIAL</a:t>
            </a:r>
            <a:endParaRPr lang="es-CO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067944" y="1196752"/>
            <a:ext cx="3322712" cy="2451728"/>
          </a:xfrm>
        </p:spPr>
        <p:txBody>
          <a:bodyPr>
            <a:normAutofit fontScale="77500" lnSpcReduction="20000"/>
          </a:bodyPr>
          <a:lstStyle/>
          <a:p>
            <a:r>
              <a:rPr lang="es-CO" dirty="0" smtClean="0"/>
              <a:t>Captan la variable del elemento primario y la transmiten a distancia en forma de señal neumática (3 a 15 psi), o eléctrica (4 a 20 mA), o de tensión (0 a 5v)</a:t>
            </a:r>
          </a:p>
          <a:p>
            <a:endParaRPr lang="es-CO" dirty="0" smtClean="0"/>
          </a:p>
          <a:p>
            <a:endParaRPr lang="es-CO" dirty="0" smtClean="0"/>
          </a:p>
          <a:p>
            <a:endParaRPr lang="es-CO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TRANSMISORES</a:t>
            </a:r>
            <a:endParaRPr lang="es-CO" dirty="0"/>
          </a:p>
        </p:txBody>
      </p:sp>
      <p:pic>
        <p:nvPicPr>
          <p:cNvPr id="4" name="3 Imagen" descr="transmisor de pres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340768"/>
            <a:ext cx="1905000" cy="1905000"/>
          </a:xfrm>
          <a:prstGeom prst="rect">
            <a:avLst/>
          </a:prstGeom>
        </p:spPr>
      </p:pic>
      <p:pic>
        <p:nvPicPr>
          <p:cNvPr id="5" name="4 Imagen" descr="transmisor de 4 a 2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19672" y="3573016"/>
            <a:ext cx="2762250" cy="2190750"/>
          </a:xfrm>
          <a:prstGeom prst="rect">
            <a:avLst/>
          </a:prstGeom>
        </p:spPr>
      </p:pic>
      <p:pic>
        <p:nvPicPr>
          <p:cNvPr id="6" name="5 Imagen" descr="transmisor de voltaj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92080" y="3789040"/>
            <a:ext cx="2857500" cy="28575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Son elementos que comparan la variable controlada con un set point y generan valores de corrección de acuerdo a la desviación encontrada</a:t>
            </a:r>
            <a:endParaRPr lang="es-CO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CONTROLADORES</a:t>
            </a:r>
            <a:endParaRPr lang="es-CO" dirty="0"/>
          </a:p>
        </p:txBody>
      </p:sp>
      <p:pic>
        <p:nvPicPr>
          <p:cNvPr id="4" name="3 Imagen" descr="control de temperatu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2924944"/>
            <a:ext cx="3816424" cy="363934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lementos finales valvul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00808"/>
            <a:ext cx="2857500" cy="2857500"/>
          </a:xfrm>
          <a:prstGeom prst="rect">
            <a:avLst/>
          </a:prstGeom>
        </p:spPr>
      </p:pic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339752" y="2708920"/>
            <a:ext cx="4618856" cy="1728193"/>
          </a:xfrm>
        </p:spPr>
        <p:txBody>
          <a:bodyPr>
            <a:normAutofit fontScale="92500" lnSpcReduction="20000"/>
          </a:bodyPr>
          <a:lstStyle/>
          <a:p>
            <a:r>
              <a:rPr lang="es-CO" dirty="0" smtClean="0"/>
              <a:t>Estos elementos de control reciben la señal de control y regulan la variable controlada para llegar al set point</a:t>
            </a:r>
            <a:endParaRPr lang="es-CO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ELEMENTOS FINALES DE CONTROL</a:t>
            </a:r>
            <a:endParaRPr lang="es-CO" dirty="0"/>
          </a:p>
        </p:txBody>
      </p:sp>
      <p:pic>
        <p:nvPicPr>
          <p:cNvPr id="5" name="4 Imagen" descr="elementos finales motor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136" y="4221088"/>
            <a:ext cx="3080084" cy="2338939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ontador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980728"/>
            <a:ext cx="2808312" cy="2690480"/>
          </a:xfrm>
          <a:prstGeom prst="rect">
            <a:avLst/>
          </a:prstGeom>
        </p:spPr>
      </p:pic>
      <p:pic>
        <p:nvPicPr>
          <p:cNvPr id="5" name="4 Imagen" descr="temporizador ana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1124744"/>
            <a:ext cx="2160240" cy="2642495"/>
          </a:xfrm>
          <a:prstGeom prst="rect">
            <a:avLst/>
          </a:prstGeom>
        </p:spPr>
      </p:pic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67544" y="3645024"/>
            <a:ext cx="8229600" cy="2091688"/>
          </a:xfrm>
        </p:spPr>
        <p:txBody>
          <a:bodyPr>
            <a:normAutofit fontScale="92500" lnSpcReduction="20000"/>
          </a:bodyPr>
          <a:lstStyle/>
          <a:p>
            <a:r>
              <a:rPr lang="es-CO" dirty="0" smtClean="0"/>
              <a:t>Como el nombre lo indica los contadores cuentan la cantidad de repeticiones que presenta un objeto.</a:t>
            </a:r>
          </a:p>
          <a:p>
            <a:r>
              <a:rPr lang="es-CO" dirty="0" smtClean="0"/>
              <a:t>Los temporizadores llevan un tiempo en s, m, h, días y al terminar el tiempo programado cambian el estado de su salida de control</a:t>
            </a:r>
            <a:endParaRPr lang="es-CO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CONTADORES Y TEMPORIZADORES</a:t>
            </a:r>
            <a:endParaRPr lang="es-C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65964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s-ES" dirty="0" smtClean="0"/>
              <a:t>Es el grupo de elementos que sirven para medir, convertir, transmitir, controlar o registrar variables de un proceso con el fin de optimizar los recursos utilizados en éste.</a:t>
            </a:r>
          </a:p>
          <a:p>
            <a:pPr>
              <a:buNone/>
            </a:pPr>
            <a:endParaRPr lang="es-CO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DEFINICION</a:t>
            </a:r>
            <a:endParaRPr lang="es-CO" dirty="0"/>
          </a:p>
        </p:txBody>
      </p:sp>
      <p:pic>
        <p:nvPicPr>
          <p:cNvPr id="5" name="4 Imagen" descr="instrumentacion industri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2996952"/>
            <a:ext cx="3610896" cy="38610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/>
          </a:bodyPr>
          <a:lstStyle/>
          <a:p>
            <a:r>
              <a:rPr lang="es-CO" dirty="0" smtClean="0"/>
              <a:t>Variables físicas</a:t>
            </a:r>
          </a:p>
          <a:p>
            <a:pPr>
              <a:buNone/>
            </a:pPr>
            <a:endParaRPr lang="es-CO" dirty="0" smtClean="0"/>
          </a:p>
          <a:p>
            <a:pPr>
              <a:buFontTx/>
              <a:buChar char="-"/>
            </a:pPr>
            <a:r>
              <a:rPr lang="es-CO" dirty="0" smtClean="0"/>
              <a:t>Caudal</a:t>
            </a:r>
          </a:p>
          <a:p>
            <a:pPr>
              <a:buFontTx/>
              <a:buChar char="-"/>
            </a:pPr>
            <a:endParaRPr lang="es-CO" dirty="0" smtClean="0"/>
          </a:p>
          <a:p>
            <a:pPr>
              <a:buFontTx/>
              <a:buChar char="-"/>
            </a:pPr>
            <a:r>
              <a:rPr lang="es-CO" dirty="0" smtClean="0"/>
              <a:t>Presión : </a:t>
            </a:r>
            <a:r>
              <a:rPr lang="es-CO" sz="1800" dirty="0" smtClean="0"/>
              <a:t>es la fuerza ejercida sobre un área</a:t>
            </a:r>
          </a:p>
          <a:p>
            <a:pPr>
              <a:buFontTx/>
              <a:buChar char="-"/>
            </a:pPr>
            <a:r>
              <a:rPr lang="es-CO" sz="2400" dirty="0" smtClean="0"/>
              <a:t>Nivel </a:t>
            </a:r>
          </a:p>
          <a:p>
            <a:pPr>
              <a:buNone/>
            </a:pPr>
            <a:endParaRPr lang="es-CO" sz="2400" dirty="0" smtClean="0"/>
          </a:p>
          <a:p>
            <a:pPr>
              <a:buFontTx/>
              <a:buChar char="-"/>
            </a:pPr>
            <a:r>
              <a:rPr lang="es-CO" sz="2800" dirty="0" smtClean="0"/>
              <a:t>Temperatura: </a:t>
            </a:r>
            <a:r>
              <a:rPr lang="es-CO" sz="1800" dirty="0" smtClean="0"/>
              <a:t>es la magnitud física que permite conocer el nivel de frio o caliente de un cuerpo</a:t>
            </a:r>
          </a:p>
          <a:p>
            <a:pPr>
              <a:buFontTx/>
              <a:buChar char="-"/>
            </a:pPr>
            <a:r>
              <a:rPr lang="es-CO" sz="2400" dirty="0" smtClean="0"/>
              <a:t>Velocidad:</a:t>
            </a:r>
            <a:r>
              <a:rPr lang="es-CO" sz="2000" dirty="0" smtClean="0"/>
              <a:t> Distancia recorrida en la unidad de tiempo</a:t>
            </a:r>
          </a:p>
          <a:p>
            <a:pPr>
              <a:buFontTx/>
              <a:buChar char="-"/>
            </a:pPr>
            <a:endParaRPr lang="es-CO" sz="1800" dirty="0" smtClean="0"/>
          </a:p>
          <a:p>
            <a:pPr>
              <a:buFontTx/>
              <a:buChar char="-"/>
            </a:pPr>
            <a:endParaRPr lang="es-CO" sz="1800" dirty="0" smtClean="0"/>
          </a:p>
          <a:p>
            <a:pPr>
              <a:buFontTx/>
              <a:buChar char="-"/>
            </a:pPr>
            <a:endParaRPr lang="es-CO" sz="18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VARIABLES A MEDIR</a:t>
            </a:r>
            <a:endParaRPr lang="es-CO" dirty="0"/>
          </a:p>
        </p:txBody>
      </p:sp>
      <p:cxnSp>
        <p:nvCxnSpPr>
          <p:cNvPr id="5" name="4 Conector recto de flecha"/>
          <p:cNvCxnSpPr/>
          <p:nvPr/>
        </p:nvCxnSpPr>
        <p:spPr>
          <a:xfrm flipV="1">
            <a:off x="2195736" y="1700808"/>
            <a:ext cx="144016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>
            <a:off x="2195736" y="2348880"/>
            <a:ext cx="1512168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3707904" y="1412776"/>
            <a:ext cx="4824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Caudal Másico: </a:t>
            </a:r>
            <a:r>
              <a:rPr lang="es-CO" sz="1400" dirty="0" smtClean="0"/>
              <a:t>cantidad de masa que circula en la unidad de tiempo</a:t>
            </a:r>
            <a:endParaRPr lang="es-CO" sz="1400" dirty="0"/>
          </a:p>
        </p:txBody>
      </p:sp>
      <p:sp>
        <p:nvSpPr>
          <p:cNvPr id="9" name="8 CuadroTexto"/>
          <p:cNvSpPr txBox="1"/>
          <p:nvPr/>
        </p:nvSpPr>
        <p:spPr>
          <a:xfrm>
            <a:off x="3707904" y="2132856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Caudal Volumétrico: </a:t>
            </a:r>
            <a:r>
              <a:rPr lang="es-CO" sz="1400" dirty="0" smtClean="0"/>
              <a:t>cantidad de fluido liquido que circula en la unidad de tiempo</a:t>
            </a:r>
            <a:endParaRPr lang="es-CO" sz="1400" dirty="0"/>
          </a:p>
        </p:txBody>
      </p:sp>
      <p:cxnSp>
        <p:nvCxnSpPr>
          <p:cNvPr id="11" name="10 Conector recto de flecha"/>
          <p:cNvCxnSpPr/>
          <p:nvPr/>
        </p:nvCxnSpPr>
        <p:spPr>
          <a:xfrm>
            <a:off x="1763688" y="3645024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3131840" y="3501008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Nivel de Líquidos</a:t>
            </a:r>
            <a:endParaRPr lang="es-CO" sz="1400" dirty="0"/>
          </a:p>
        </p:txBody>
      </p:sp>
      <p:cxnSp>
        <p:nvCxnSpPr>
          <p:cNvPr id="14" name="13 Conector recto de flecha"/>
          <p:cNvCxnSpPr/>
          <p:nvPr/>
        </p:nvCxnSpPr>
        <p:spPr>
          <a:xfrm>
            <a:off x="1763688" y="3789040"/>
            <a:ext cx="129614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3131840" y="3933056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Nivel de Sólidos</a:t>
            </a:r>
            <a:endParaRPr lang="es-CO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Variables físicas</a:t>
            </a:r>
          </a:p>
          <a:p>
            <a:pPr>
              <a:buFontTx/>
              <a:buChar char="-"/>
            </a:pPr>
            <a:r>
              <a:rPr lang="es-CO" dirty="0" smtClean="0"/>
              <a:t>Peso : </a:t>
            </a:r>
            <a:r>
              <a:rPr lang="es-CO" sz="2000" dirty="0" smtClean="0"/>
              <a:t>es la medida de la fuerza que ejerce la gravedad sobre un cuerpo determinado</a:t>
            </a:r>
          </a:p>
          <a:p>
            <a:pPr>
              <a:buFontTx/>
              <a:buChar char="-"/>
            </a:pPr>
            <a:r>
              <a:rPr lang="es-CO" sz="2400" dirty="0" smtClean="0"/>
              <a:t>Punto de roció: </a:t>
            </a:r>
            <a:r>
              <a:rPr lang="es-CO" sz="2000" dirty="0" smtClean="0"/>
              <a:t>es la temperatura a la que empieza a condensarse el vapor de agua contenido en el aire</a:t>
            </a:r>
          </a:p>
          <a:p>
            <a:pPr>
              <a:buFontTx/>
              <a:buChar char="-"/>
            </a:pPr>
            <a:r>
              <a:rPr lang="es-CO" sz="2400" dirty="0" smtClean="0"/>
              <a:t>Humedad : </a:t>
            </a:r>
            <a:r>
              <a:rPr lang="es-CO" sz="2000" dirty="0" smtClean="0"/>
              <a:t>cantidad de vapor de agua presente en el aire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VARIABLES A MEDIR</a:t>
            </a:r>
            <a:endParaRPr lang="es-C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Variables químicas</a:t>
            </a:r>
          </a:p>
          <a:p>
            <a:pPr>
              <a:buFontTx/>
              <a:buChar char="-"/>
            </a:pPr>
            <a:r>
              <a:rPr lang="es-CO" dirty="0" smtClean="0"/>
              <a:t>PH: </a:t>
            </a:r>
            <a:r>
              <a:rPr lang="es-CO" sz="2400" dirty="0" smtClean="0"/>
              <a:t>es una medida de la acidez o alcalinidad de una solución</a:t>
            </a:r>
          </a:p>
          <a:p>
            <a:pPr>
              <a:buFontTx/>
              <a:buChar char="-"/>
            </a:pPr>
            <a:r>
              <a:rPr lang="es-CO" sz="2400" dirty="0" smtClean="0"/>
              <a:t>Conductividad:</a:t>
            </a:r>
            <a:r>
              <a:rPr lang="es-CO" sz="2000" dirty="0" smtClean="0"/>
              <a:t> es la cualidad de conductivo (que tiene virtud de conducir). Se trata de una propiedad física que tienen los cuerpos capaces de transmitir la electricidad o el calor</a:t>
            </a:r>
          </a:p>
          <a:p>
            <a:pPr>
              <a:buFontTx/>
              <a:buChar char="-"/>
            </a:pPr>
            <a:r>
              <a:rPr lang="es-CO" sz="2400" dirty="0" smtClean="0"/>
              <a:t>Redox: </a:t>
            </a:r>
            <a:r>
              <a:rPr lang="es-CO" sz="2000" dirty="0" smtClean="0"/>
              <a:t>son una serie de reacciones de sustancias en las cuales la transferencia de electrones tiene lugar. La sustancia que gana electrones es llamada agente oxidante</a:t>
            </a:r>
            <a:endParaRPr lang="es-CO" sz="2400" dirty="0" smtClean="0"/>
          </a:p>
          <a:p>
            <a:pPr>
              <a:buFontTx/>
              <a:buChar char="-"/>
            </a:pPr>
            <a:endParaRPr lang="es-CO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VARIABLES A MEDIR</a:t>
            </a:r>
            <a:endParaRPr lang="es-C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instrumentacion industrial 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124744"/>
            <a:ext cx="8229600" cy="2781219"/>
          </a:xfr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ESQUEMA</a:t>
            </a:r>
            <a:endParaRPr lang="es-CO" dirty="0"/>
          </a:p>
        </p:txBody>
      </p:sp>
      <p:sp>
        <p:nvSpPr>
          <p:cNvPr id="5" name="4 CuadroTexto"/>
          <p:cNvSpPr txBox="1"/>
          <p:nvPr/>
        </p:nvSpPr>
        <p:spPr>
          <a:xfrm>
            <a:off x="467544" y="2996952"/>
            <a:ext cx="35283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 smtClean="0"/>
              <a:t>En el esquema podemos ver un control donde se utiliza la instrumentación, en este caso el sensor es el instrumento primario, que toma la señal y la convierte en corriente, seguido de esto otro instrumento acondiciona la señal para convertirla en otra que pueda interpretar el proceso</a:t>
            </a:r>
            <a:endParaRPr lang="es-CO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Indicadores: digitales o análogos</a:t>
            </a:r>
            <a:endParaRPr lang="es-CO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CLASES DE INSTRUMENTOS</a:t>
            </a:r>
            <a:endParaRPr lang="es-CO" dirty="0"/>
          </a:p>
        </p:txBody>
      </p:sp>
      <p:pic>
        <p:nvPicPr>
          <p:cNvPr id="4" name="3 Imagen" descr="manomet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2420888"/>
            <a:ext cx="3179812" cy="3179812"/>
          </a:xfrm>
          <a:prstGeom prst="rect">
            <a:avLst/>
          </a:prstGeom>
        </p:spPr>
      </p:pic>
      <p:pic>
        <p:nvPicPr>
          <p:cNvPr id="5" name="4 Imagen" descr="manometro digit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2492896"/>
            <a:ext cx="3036337" cy="331236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REGISTRADORES</a:t>
            </a:r>
          </a:p>
          <a:p>
            <a:endParaRPr lang="es-CO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CLASES DE INSTRUMENTOS</a:t>
            </a:r>
            <a:endParaRPr lang="es-CO" dirty="0"/>
          </a:p>
        </p:txBody>
      </p:sp>
      <p:pic>
        <p:nvPicPr>
          <p:cNvPr id="4" name="3 Imagen" descr="REGISTRADOR DE CAR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132856"/>
            <a:ext cx="3526690" cy="3500853"/>
          </a:xfrm>
          <a:prstGeom prst="rect">
            <a:avLst/>
          </a:prstGeom>
        </p:spPr>
      </p:pic>
      <p:pic>
        <p:nvPicPr>
          <p:cNvPr id="5" name="4 Imagen" descr="REGISTRADOR DIGIT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2276872"/>
            <a:ext cx="4038710" cy="309634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8"/>
            <a:ext cx="375476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es-CO" sz="2400" dirty="0" smtClean="0"/>
              <a:t>Sensores: son los instrumentos que están en contacto con la variable y utilizan o absorben energía del medio controlado para dar al sistema de medición una indicación en respuesta al cambio de la variable controlada</a:t>
            </a:r>
            <a:endParaRPr lang="es-CO" sz="24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ELEMENTOS PRIMERIOS</a:t>
            </a:r>
            <a:endParaRPr lang="es-CO" dirty="0"/>
          </a:p>
        </p:txBody>
      </p:sp>
      <p:pic>
        <p:nvPicPr>
          <p:cNvPr id="5" name="4 Imagen" descr="sensores primari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704" y="2420888"/>
            <a:ext cx="4858296" cy="180539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154</TotalTime>
  <Words>475</Words>
  <Application>Microsoft Office PowerPoint</Application>
  <PresentationFormat>Presentación en pantalla (4:3)</PresentationFormat>
  <Paragraphs>46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Lucida Sans Unicode</vt:lpstr>
      <vt:lpstr>Verdana</vt:lpstr>
      <vt:lpstr>Wingdings 2</vt:lpstr>
      <vt:lpstr>Wingdings 3</vt:lpstr>
      <vt:lpstr>Concurrencia</vt:lpstr>
      <vt:lpstr>INSTRUMENTACION INDUSTRIAL</vt:lpstr>
      <vt:lpstr>DEFINICION</vt:lpstr>
      <vt:lpstr>VARIABLES A MEDIR</vt:lpstr>
      <vt:lpstr>VARIABLES A MEDIR</vt:lpstr>
      <vt:lpstr>VARIABLES A MEDIR</vt:lpstr>
      <vt:lpstr>ESQUEMA</vt:lpstr>
      <vt:lpstr>CLASES DE INSTRUMENTOS</vt:lpstr>
      <vt:lpstr>CLASES DE INSTRUMENTOS</vt:lpstr>
      <vt:lpstr>ELEMENTOS PRIMERIOS</vt:lpstr>
      <vt:lpstr>TRANSMISORES</vt:lpstr>
      <vt:lpstr>CONTROLADORES</vt:lpstr>
      <vt:lpstr>ELEMENTOS FINALES DE CONTROL</vt:lpstr>
      <vt:lpstr>CONTADORES Y TEMPORIZADORES</vt:lpstr>
    </vt:vector>
  </TitlesOfParts>
  <Company>FAMILIA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INSTRUMENTACION INDUSTRIAL</dc:title>
  <dc:creator>JHONSOFILILI</dc:creator>
  <cp:lastModifiedBy>JAIRO RUIZ</cp:lastModifiedBy>
  <cp:revision>20</cp:revision>
  <dcterms:created xsi:type="dcterms:W3CDTF">2012-06-03T22:19:14Z</dcterms:created>
  <dcterms:modified xsi:type="dcterms:W3CDTF">2016-02-19T22:09:54Z</dcterms:modified>
</cp:coreProperties>
</file>