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FE5"/>
    <a:srgbClr val="514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CD1C38-439F-4700-96E8-D946395B7FAD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3B43D8-2F42-4552-83AE-A7F6B9E6C12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hyperlink" Target="mailto:piga@udistrital.edu.co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7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35596" y="188640"/>
            <a:ext cx="7236804" cy="882119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Buenas </a:t>
            </a:r>
            <a:r>
              <a:rPr lang="es-CO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Prácticas Ambientales </a:t>
            </a:r>
            <a:r>
              <a:rPr lang="es-CO" dirty="0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en la</a:t>
            </a:r>
          </a:p>
          <a:p>
            <a:pPr algn="ctr"/>
            <a:r>
              <a:rPr lang="es-CO" dirty="0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Universidad Distrital  Francisco </a:t>
            </a:r>
            <a:r>
              <a:rPr lang="es-CO" dirty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J</a:t>
            </a:r>
            <a:r>
              <a:rPr lang="es-CO" dirty="0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osé de Caldas</a:t>
            </a:r>
            <a:endParaRPr lang="es-CO" dirty="0">
              <a:solidFill>
                <a:schemeClr val="accent5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pic>
        <p:nvPicPr>
          <p:cNvPr id="4" name="Picture 2" descr="D:\Users\PIGA\Documents\PIGA 2015\REGISTRO FOTOGRÁFICO\6. Logos programas\Escudo oficial 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525" y="3355028"/>
            <a:ext cx="816499" cy="95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4347068" y="4797152"/>
            <a:ext cx="1224136" cy="122413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lipse"/>
          <p:cNvSpPr/>
          <p:nvPr/>
        </p:nvSpPr>
        <p:spPr>
          <a:xfrm>
            <a:off x="5172577" y="2426268"/>
            <a:ext cx="1224136" cy="12241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3751447" y="1850706"/>
            <a:ext cx="1224136" cy="122413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lipse"/>
          <p:cNvSpPr/>
          <p:nvPr/>
        </p:nvSpPr>
        <p:spPr>
          <a:xfrm>
            <a:off x="2414993" y="2305254"/>
            <a:ext cx="1224136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lipse"/>
          <p:cNvSpPr/>
          <p:nvPr/>
        </p:nvSpPr>
        <p:spPr>
          <a:xfrm>
            <a:off x="3027061" y="4797152"/>
            <a:ext cx="1224136" cy="12241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lipse"/>
          <p:cNvSpPr/>
          <p:nvPr/>
        </p:nvSpPr>
        <p:spPr>
          <a:xfrm>
            <a:off x="5292080" y="3831939"/>
            <a:ext cx="1224136" cy="1224136"/>
          </a:xfrm>
          <a:prstGeom prst="ellipse">
            <a:avLst/>
          </a:prstGeom>
          <a:solidFill>
            <a:srgbClr val="B07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circular"/>
          <p:cNvSpPr/>
          <p:nvPr/>
        </p:nvSpPr>
        <p:spPr>
          <a:xfrm>
            <a:off x="3605808" y="3094112"/>
            <a:ext cx="1542256" cy="1224136"/>
          </a:xfrm>
          <a:prstGeom prst="circularArrow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" name="12 Flecha circular"/>
          <p:cNvSpPr/>
          <p:nvPr/>
        </p:nvSpPr>
        <p:spPr>
          <a:xfrm rot="10800000">
            <a:off x="3605808" y="3501008"/>
            <a:ext cx="1542257" cy="1224136"/>
          </a:xfrm>
          <a:prstGeom prst="circularArrow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2" y="1862793"/>
            <a:ext cx="1169943" cy="116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2" descr="https://image.freepik.com/iconos-gratis/herramienta-bano-grifo_318-63255.pn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88"/>
          <a:stretch/>
        </p:blipFill>
        <p:spPr bwMode="auto">
          <a:xfrm>
            <a:off x="5476637" y="2698160"/>
            <a:ext cx="671054" cy="51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68044"/>
            <a:ext cx="170533" cy="26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101631"/>
            <a:ext cx="969000" cy="59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https://image.freepik.com/iconos-gratis/papeles-apilados-papeleria_318-45584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431" y="4509120"/>
            <a:ext cx="435745" cy="44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085" y="4133453"/>
            <a:ext cx="425123" cy="3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22" y="4941168"/>
            <a:ext cx="808322" cy="125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5102573" y="1704372"/>
            <a:ext cx="2016224" cy="719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Apagar equipos eléctricos y electrónicos  cuando no se este utilizando . </a:t>
            </a:r>
            <a:endParaRPr lang="es-CO" sz="2000" dirty="0"/>
          </a:p>
        </p:txBody>
      </p:sp>
      <p:sp>
        <p:nvSpPr>
          <p:cNvPr id="32" name="31 Rectángulo"/>
          <p:cNvSpPr/>
          <p:nvPr/>
        </p:nvSpPr>
        <p:spPr>
          <a:xfrm>
            <a:off x="6516216" y="2777933"/>
            <a:ext cx="2016224" cy="719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dirty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Cerrar bien los grifos de agua para evitar cualquier tipo de goteo y/o pérdida de agua.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6566133" y="3926835"/>
            <a:ext cx="2016224" cy="1248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Realizar la impresión de documentos a doble cara o en papel reutilizado y  promover el uso de correos electrónicos institucionales para la divulgación de información, </a:t>
            </a:r>
          </a:p>
        </p:txBody>
      </p:sp>
      <p:pic>
        <p:nvPicPr>
          <p:cNvPr id="34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9" y="5955663"/>
            <a:ext cx="1512168" cy="815332"/>
          </a:xfrm>
          <a:prstGeom prst="rect">
            <a:avLst/>
          </a:prstGeom>
        </p:spPr>
      </p:pic>
      <p:sp>
        <p:nvSpPr>
          <p:cNvPr id="35" name="34 Rectángulo"/>
          <p:cNvSpPr/>
          <p:nvPr/>
        </p:nvSpPr>
        <p:spPr>
          <a:xfrm>
            <a:off x="2878878" y="1129374"/>
            <a:ext cx="3481006" cy="427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9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</a:rPr>
              <a:t>Semana Ambiental 2016</a:t>
            </a:r>
            <a:endParaRPr lang="es-CO" sz="1900" dirty="0">
              <a:solidFill>
                <a:schemeClr val="accent5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696605" y="5630771"/>
            <a:ext cx="1778496" cy="1074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Promover la adecuada separación en el punto ecológico.</a:t>
            </a:r>
            <a:endParaRPr lang="es-CO" sz="1200" dirty="0">
              <a:solidFill>
                <a:schemeClr val="accent5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014900" y="5604015"/>
            <a:ext cx="1778496" cy="1074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Promover el uso de la bicicleta</a:t>
            </a:r>
            <a:endParaRPr lang="es-CO" sz="1200" dirty="0">
              <a:solidFill>
                <a:schemeClr val="accent5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22636" y="2305346"/>
            <a:ext cx="1778496" cy="1074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Verificar </a:t>
            </a:r>
            <a:r>
              <a:rPr lang="es-CO" sz="1200" dirty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que los cargadores de equipos portátiles y celulares no queden conectados si no se está cargando el equipo.</a:t>
            </a:r>
          </a:p>
        </p:txBody>
      </p:sp>
      <p:sp>
        <p:nvSpPr>
          <p:cNvPr id="39" name="38 Elipse"/>
          <p:cNvSpPr/>
          <p:nvPr/>
        </p:nvSpPr>
        <p:spPr>
          <a:xfrm>
            <a:off x="2123728" y="3789040"/>
            <a:ext cx="1224136" cy="12241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Rectángulo"/>
          <p:cNvSpPr/>
          <p:nvPr/>
        </p:nvSpPr>
        <p:spPr>
          <a:xfrm>
            <a:off x="345232" y="4092581"/>
            <a:ext cx="1778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O" sz="1100" dirty="0">
              <a:solidFill>
                <a:schemeClr val="accent5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56230" y="4179612"/>
            <a:ext cx="1778496" cy="1074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dirty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  <a:r>
              <a:rPr lang="es-CO" sz="1200" dirty="0" smtClean="0">
                <a:solidFill>
                  <a:schemeClr val="accent5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educir la contaminación visual y no tener acumulación de cajas y/o elementos de baja</a:t>
            </a:r>
            <a:endParaRPr lang="es-CO" sz="1200" dirty="0">
              <a:solidFill>
                <a:schemeClr val="accent5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733" y="4128185"/>
            <a:ext cx="505889" cy="50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i.istockimg.com/file_thumbview_approve/21781677/6/stock-illustration-21781677-post-it-and-polaroid-photo-silhouette-icons.jpg"/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3" t="75498" r="77491" b="5279"/>
          <a:stretch/>
        </p:blipFill>
        <p:spPr bwMode="auto">
          <a:xfrm>
            <a:off x="2134726" y="3892090"/>
            <a:ext cx="718458" cy="101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45" y="2276872"/>
            <a:ext cx="501061" cy="50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us.123rf.com/450wm/grgroup/grgroup1302/grgroup130200253/17786956-ilustraci-n-de-los-iconos-de-energ-a-el-ctrica-la-electricidad-y-la-ilustraci-n-actual-vector.jpg?ver=6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7" t="3473" r="69440" b="2999"/>
          <a:stretch/>
        </p:blipFill>
        <p:spPr bwMode="auto">
          <a:xfrm>
            <a:off x="2771799" y="2426268"/>
            <a:ext cx="322195" cy="9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648" y="2777933"/>
            <a:ext cx="357232" cy="35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35 Grupo"/>
          <p:cNvGrpSpPr/>
          <p:nvPr/>
        </p:nvGrpSpPr>
        <p:grpSpPr>
          <a:xfrm>
            <a:off x="6821090" y="5957675"/>
            <a:ext cx="1976804" cy="743987"/>
            <a:chOff x="3005222" y="5908271"/>
            <a:chExt cx="1976804" cy="793749"/>
          </a:xfrm>
        </p:grpSpPr>
        <p:pic>
          <p:nvPicPr>
            <p:cNvPr id="40" name="Picture 4" descr="https://image.freepik.com/iconos-gratis/forma-de-correo-electronico-esbozo-sobre-con-esquinas-redondeadas_318-49938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22" y="5970124"/>
              <a:ext cx="162690" cy="162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42 Rectángulo"/>
            <p:cNvSpPr/>
            <p:nvPr/>
          </p:nvSpPr>
          <p:spPr>
            <a:xfrm>
              <a:off x="3178731" y="5908271"/>
              <a:ext cx="1159292" cy="361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CO" sz="800" dirty="0" smtClean="0">
                  <a:solidFill>
                    <a:schemeClr val="accent3">
                      <a:lumMod val="75000"/>
                    </a:schemeClr>
                  </a:solidFill>
                  <a:latin typeface="Corbel" panose="020B0503020204020204" pitchFamily="34" charset="0"/>
                  <a:hlinkClick r:id="rId18"/>
                </a:rPr>
                <a:t>piga@udistrital.edu.co</a:t>
              </a:r>
              <a:endParaRPr lang="es-CO" sz="800" dirty="0" smtClean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endParaRPr>
            </a:p>
            <a:p>
              <a:pPr algn="ctr"/>
              <a:endParaRPr lang="es-CO" sz="800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endParaRPr>
            </a:p>
          </p:txBody>
        </p:sp>
        <p:pic>
          <p:nvPicPr>
            <p:cNvPr id="44" name="Picture 6" descr="https://image.freepik.com/iconos-gratis/logo-blogger-en-un-cuadrado-redondeado_318-40748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22" y="6126168"/>
              <a:ext cx="156755" cy="178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44 Rectángulo"/>
            <p:cNvSpPr/>
            <p:nvPr/>
          </p:nvSpPr>
          <p:spPr>
            <a:xfrm>
              <a:off x="3131840" y="6125119"/>
              <a:ext cx="185018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800" dirty="0">
                  <a:latin typeface="Corbel" panose="020B0503020204020204" pitchFamily="34" charset="0"/>
                </a:rPr>
                <a:t>http://comunidad.udistrital.edu.co/piga</a:t>
              </a:r>
              <a:endParaRPr lang="es-CO" dirty="0"/>
            </a:p>
          </p:txBody>
        </p:sp>
        <p:pic>
          <p:nvPicPr>
            <p:cNvPr id="46" name="Picture 8" descr="http://3.bp.blogspot.com/-POkhWvZfVk0/U26JBFqfRVI/AAAAAAAAFvA/dKcPJXIpdLA/s1600/facebook-logo-new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22" y="6315600"/>
              <a:ext cx="156755" cy="157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46 Rectángulo"/>
            <p:cNvSpPr/>
            <p:nvPr/>
          </p:nvSpPr>
          <p:spPr>
            <a:xfrm>
              <a:off x="3131840" y="6324460"/>
              <a:ext cx="134684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CO" sz="800" dirty="0">
                  <a:latin typeface="Corbel" panose="020B0503020204020204" pitchFamily="34" charset="0"/>
                </a:rPr>
                <a:t>Gestión Ambiental Piga UD</a:t>
              </a:r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3115455" y="6486576"/>
              <a:ext cx="86754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800" dirty="0">
                  <a:latin typeface="Corbel" panose="020B0503020204020204" pitchFamily="34" charset="0"/>
                </a:rPr>
                <a:t>@pigaudistrital </a:t>
              </a:r>
              <a:endParaRPr lang="es-CO" dirty="0"/>
            </a:p>
          </p:txBody>
        </p:sp>
        <p:pic>
          <p:nvPicPr>
            <p:cNvPr id="49" name="Picture 10" descr="http://vignette1.wikia.nocookie.net/seriesspain/images/c/cd/Icono_Twitter.PNG/revision/latest?cb=20130524231518&amp;path-prefix=es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22" y="6486576"/>
              <a:ext cx="156755" cy="160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49 Rectángulo"/>
          <p:cNvSpPr/>
          <p:nvPr/>
        </p:nvSpPr>
        <p:spPr>
          <a:xfrm>
            <a:off x="6821090" y="5695861"/>
            <a:ext cx="8755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900" b="1" i="1" dirty="0">
                <a:solidFill>
                  <a:srgbClr val="002060"/>
                </a:solidFill>
                <a:latin typeface="Corbel" panose="020B0503020204020204" pitchFamily="34" charset="0"/>
              </a:rPr>
              <a:t>Y </a:t>
            </a:r>
            <a:r>
              <a:rPr lang="es-CO" sz="900" b="1" i="1" dirty="0" smtClean="0">
                <a:solidFill>
                  <a:srgbClr val="002060"/>
                </a:solidFill>
                <a:latin typeface="Corbel" panose="020B0503020204020204" pitchFamily="34" charset="0"/>
              </a:rPr>
              <a:t>síguenos en:</a:t>
            </a:r>
            <a:endParaRPr lang="es-CO" sz="900" b="1" i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99847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624</TotalTime>
  <Words>131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df</dc:creator>
  <cp:lastModifiedBy>df</cp:lastModifiedBy>
  <cp:revision>23</cp:revision>
  <dcterms:created xsi:type="dcterms:W3CDTF">2016-05-20T14:46:50Z</dcterms:created>
  <dcterms:modified xsi:type="dcterms:W3CDTF">2016-05-23T20:36:46Z</dcterms:modified>
</cp:coreProperties>
</file>