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3CB82-9E4B-4A01-BA45-8F21596ED6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35079C-8040-4F6E-9555-6056B52C595A}">
      <dgm:prSet phldrT="[Texto]"/>
      <dgm:spPr/>
      <dgm:t>
        <a:bodyPr/>
        <a:lstStyle/>
        <a:p>
          <a:r>
            <a:rPr lang="es-ES" dirty="0" smtClean="0"/>
            <a:t>Heterogeneidad </a:t>
          </a:r>
          <a:r>
            <a:rPr lang="es-ES" dirty="0" err="1" smtClean="0"/>
            <a:t>multi</a:t>
          </a:r>
          <a:r>
            <a:rPr lang="es-ES" dirty="0" smtClean="0"/>
            <a:t>-temporal e hibrida</a:t>
          </a:r>
          <a:endParaRPr lang="es-ES" dirty="0"/>
        </a:p>
      </dgm:t>
    </dgm:pt>
    <dgm:pt modelId="{B5EC132E-EA6D-463B-A145-43D3F80CA5DF}" type="parTrans" cxnId="{252C4C0A-5A68-4782-A19B-DAB941E5941C}">
      <dgm:prSet/>
      <dgm:spPr/>
      <dgm:t>
        <a:bodyPr/>
        <a:lstStyle/>
        <a:p>
          <a:endParaRPr lang="es-ES"/>
        </a:p>
      </dgm:t>
    </dgm:pt>
    <dgm:pt modelId="{3130E95F-D9CD-4241-84AF-1BB816F6A6F1}" type="sibTrans" cxnId="{252C4C0A-5A68-4782-A19B-DAB941E5941C}">
      <dgm:prSet/>
      <dgm:spPr/>
      <dgm:t>
        <a:bodyPr/>
        <a:lstStyle/>
        <a:p>
          <a:endParaRPr lang="es-ES"/>
        </a:p>
      </dgm:t>
    </dgm:pt>
    <dgm:pt modelId="{BEF72EA0-EC3F-49B3-9BD3-3173226CCE25}">
      <dgm:prSet phldrT="[Texto]"/>
      <dgm:spPr/>
      <dgm:t>
        <a:bodyPr/>
        <a:lstStyle/>
        <a:p>
          <a:r>
            <a:rPr lang="es-ES" dirty="0" smtClean="0"/>
            <a:t>“Izquierdas”</a:t>
          </a:r>
          <a:endParaRPr lang="es-ES" dirty="0"/>
        </a:p>
      </dgm:t>
    </dgm:pt>
    <dgm:pt modelId="{1B3BAA4E-75E2-415D-B077-176BF294B8EC}" type="parTrans" cxnId="{90E9DB01-F016-4F40-84A6-DE543B836DA1}">
      <dgm:prSet/>
      <dgm:spPr/>
      <dgm:t>
        <a:bodyPr/>
        <a:lstStyle/>
        <a:p>
          <a:endParaRPr lang="es-ES"/>
        </a:p>
      </dgm:t>
    </dgm:pt>
    <dgm:pt modelId="{AD1DA864-B6B5-464B-8E62-4EF6441CD112}" type="sibTrans" cxnId="{90E9DB01-F016-4F40-84A6-DE543B836DA1}">
      <dgm:prSet/>
      <dgm:spPr/>
      <dgm:t>
        <a:bodyPr/>
        <a:lstStyle/>
        <a:p>
          <a:endParaRPr lang="es-ES"/>
        </a:p>
      </dgm:t>
    </dgm:pt>
    <dgm:pt modelId="{C2A43AED-1500-40EB-94F6-B764BFC20CE2}">
      <dgm:prSet phldrT="[Texto]"/>
      <dgm:spPr/>
      <dgm:t>
        <a:bodyPr/>
        <a:lstStyle/>
        <a:p>
          <a:r>
            <a:rPr lang="es-ES" dirty="0" smtClean="0"/>
            <a:t>Renovada presencia de izquierdas  en A.L</a:t>
          </a:r>
          <a:endParaRPr lang="es-ES" dirty="0"/>
        </a:p>
      </dgm:t>
    </dgm:pt>
    <dgm:pt modelId="{D427E287-BE7D-442D-944C-9C34619E5B8C}" type="parTrans" cxnId="{3603583E-1ED2-4DB2-B71D-9280C4B08300}">
      <dgm:prSet/>
      <dgm:spPr/>
      <dgm:t>
        <a:bodyPr/>
        <a:lstStyle/>
        <a:p>
          <a:endParaRPr lang="es-ES"/>
        </a:p>
      </dgm:t>
    </dgm:pt>
    <dgm:pt modelId="{0A965ABF-FE74-4ADD-9DE8-B7EA3BFB8AE8}" type="sibTrans" cxnId="{3603583E-1ED2-4DB2-B71D-9280C4B08300}">
      <dgm:prSet/>
      <dgm:spPr/>
      <dgm:t>
        <a:bodyPr/>
        <a:lstStyle/>
        <a:p>
          <a:endParaRPr lang="es-ES"/>
        </a:p>
      </dgm:t>
    </dgm:pt>
    <dgm:pt modelId="{A3EDFC9D-A75C-43A7-93AD-724A3E861CA1}" type="pres">
      <dgm:prSet presAssocID="{B563CB82-9E4B-4A01-BA45-8F21596ED6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5FA042-8047-43ED-A32E-4CEBA24053F5}" type="pres">
      <dgm:prSet presAssocID="{3C35079C-8040-4F6E-9555-6056B52C595A}" presName="parentLin" presStyleCnt="0"/>
      <dgm:spPr/>
    </dgm:pt>
    <dgm:pt modelId="{E269185F-96E9-48B5-A9DA-3B10113D1EC1}" type="pres">
      <dgm:prSet presAssocID="{3C35079C-8040-4F6E-9555-6056B52C595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EF7CE6B-1011-4129-AA6C-B4CC2A9BF124}" type="pres">
      <dgm:prSet presAssocID="{3C35079C-8040-4F6E-9555-6056B52C595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4A83A3-53A1-4E11-A281-4CEE165126CB}" type="pres">
      <dgm:prSet presAssocID="{3C35079C-8040-4F6E-9555-6056B52C595A}" presName="negativeSpace" presStyleCnt="0"/>
      <dgm:spPr/>
    </dgm:pt>
    <dgm:pt modelId="{49B45353-A8C7-4083-B7A9-EA422010443B}" type="pres">
      <dgm:prSet presAssocID="{3C35079C-8040-4F6E-9555-6056B52C595A}" presName="childText" presStyleLbl="conFgAcc1" presStyleIdx="0" presStyleCnt="3">
        <dgm:presLayoutVars>
          <dgm:bulletEnabled val="1"/>
        </dgm:presLayoutVars>
      </dgm:prSet>
      <dgm:spPr/>
    </dgm:pt>
    <dgm:pt modelId="{AED8326D-1A84-4E22-A2B9-47BD1C393F7A}" type="pres">
      <dgm:prSet presAssocID="{3130E95F-D9CD-4241-84AF-1BB816F6A6F1}" presName="spaceBetweenRectangles" presStyleCnt="0"/>
      <dgm:spPr/>
    </dgm:pt>
    <dgm:pt modelId="{3945B7A0-0CBE-4321-A4DD-F71CE0C46105}" type="pres">
      <dgm:prSet presAssocID="{BEF72EA0-EC3F-49B3-9BD3-3173226CCE25}" presName="parentLin" presStyleCnt="0"/>
      <dgm:spPr/>
    </dgm:pt>
    <dgm:pt modelId="{FE42C97C-0191-4933-854C-A716C9706F55}" type="pres">
      <dgm:prSet presAssocID="{BEF72EA0-EC3F-49B3-9BD3-3173226CCE25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820AFC4-4800-4D5E-BCA4-71F54F2DCAFE}" type="pres">
      <dgm:prSet presAssocID="{BEF72EA0-EC3F-49B3-9BD3-3173226CC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62CC56-E932-4036-BDFA-ACCF1B831072}" type="pres">
      <dgm:prSet presAssocID="{BEF72EA0-EC3F-49B3-9BD3-3173226CCE25}" presName="negativeSpace" presStyleCnt="0"/>
      <dgm:spPr/>
    </dgm:pt>
    <dgm:pt modelId="{E47EACEC-4D66-4843-98A3-C7B66558E613}" type="pres">
      <dgm:prSet presAssocID="{BEF72EA0-EC3F-49B3-9BD3-3173226CCE25}" presName="childText" presStyleLbl="conFgAcc1" presStyleIdx="1" presStyleCnt="3">
        <dgm:presLayoutVars>
          <dgm:bulletEnabled val="1"/>
        </dgm:presLayoutVars>
      </dgm:prSet>
      <dgm:spPr/>
    </dgm:pt>
    <dgm:pt modelId="{61D1C4AD-F2B4-4CC3-9E65-523C67D7B951}" type="pres">
      <dgm:prSet presAssocID="{AD1DA864-B6B5-464B-8E62-4EF6441CD112}" presName="spaceBetweenRectangles" presStyleCnt="0"/>
      <dgm:spPr/>
    </dgm:pt>
    <dgm:pt modelId="{A8C4D6DD-1B90-494D-AA4E-1563E1D9440E}" type="pres">
      <dgm:prSet presAssocID="{C2A43AED-1500-40EB-94F6-B764BFC20CE2}" presName="parentLin" presStyleCnt="0"/>
      <dgm:spPr/>
    </dgm:pt>
    <dgm:pt modelId="{649DB206-6ED1-45D2-B05C-36A57E491919}" type="pres">
      <dgm:prSet presAssocID="{C2A43AED-1500-40EB-94F6-B764BFC20CE2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73DE572-357E-42A4-BFAA-59E00AC959E3}" type="pres">
      <dgm:prSet presAssocID="{C2A43AED-1500-40EB-94F6-B764BFC20C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244472-AD18-4543-A2D9-631E5CFA42AF}" type="pres">
      <dgm:prSet presAssocID="{C2A43AED-1500-40EB-94F6-B764BFC20CE2}" presName="negativeSpace" presStyleCnt="0"/>
      <dgm:spPr/>
    </dgm:pt>
    <dgm:pt modelId="{C12F59B5-F80D-4075-9F54-1895798779F9}" type="pres">
      <dgm:prSet presAssocID="{C2A43AED-1500-40EB-94F6-B764BFC20CE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D1F82B-BBF1-4EC3-A45D-A5C986ED6E91}" type="presOf" srcId="{C2A43AED-1500-40EB-94F6-B764BFC20CE2}" destId="{C73DE572-357E-42A4-BFAA-59E00AC959E3}" srcOrd="1" destOrd="0" presId="urn:microsoft.com/office/officeart/2005/8/layout/list1"/>
    <dgm:cxn modelId="{34835A27-BD88-48D6-9116-4523DCC6B44A}" type="presOf" srcId="{3C35079C-8040-4F6E-9555-6056B52C595A}" destId="{8EF7CE6B-1011-4129-AA6C-B4CC2A9BF124}" srcOrd="1" destOrd="0" presId="urn:microsoft.com/office/officeart/2005/8/layout/list1"/>
    <dgm:cxn modelId="{4CB5CADA-65E6-49E7-BBEB-CF2F2348C137}" type="presOf" srcId="{B563CB82-9E4B-4A01-BA45-8F21596ED65A}" destId="{A3EDFC9D-A75C-43A7-93AD-724A3E861CA1}" srcOrd="0" destOrd="0" presId="urn:microsoft.com/office/officeart/2005/8/layout/list1"/>
    <dgm:cxn modelId="{3603583E-1ED2-4DB2-B71D-9280C4B08300}" srcId="{B563CB82-9E4B-4A01-BA45-8F21596ED65A}" destId="{C2A43AED-1500-40EB-94F6-B764BFC20CE2}" srcOrd="2" destOrd="0" parTransId="{D427E287-BE7D-442D-944C-9C34619E5B8C}" sibTransId="{0A965ABF-FE74-4ADD-9DE8-B7EA3BFB8AE8}"/>
    <dgm:cxn modelId="{44CEDE15-824D-45AF-86DB-B8A25511603D}" type="presOf" srcId="{3C35079C-8040-4F6E-9555-6056B52C595A}" destId="{E269185F-96E9-48B5-A9DA-3B10113D1EC1}" srcOrd="0" destOrd="0" presId="urn:microsoft.com/office/officeart/2005/8/layout/list1"/>
    <dgm:cxn modelId="{90E9DB01-F016-4F40-84A6-DE543B836DA1}" srcId="{B563CB82-9E4B-4A01-BA45-8F21596ED65A}" destId="{BEF72EA0-EC3F-49B3-9BD3-3173226CCE25}" srcOrd="1" destOrd="0" parTransId="{1B3BAA4E-75E2-415D-B077-176BF294B8EC}" sibTransId="{AD1DA864-B6B5-464B-8E62-4EF6441CD112}"/>
    <dgm:cxn modelId="{173A556F-A120-4BE1-81D8-FAB109AD170C}" type="presOf" srcId="{BEF72EA0-EC3F-49B3-9BD3-3173226CCE25}" destId="{FE42C97C-0191-4933-854C-A716C9706F55}" srcOrd="0" destOrd="0" presId="urn:microsoft.com/office/officeart/2005/8/layout/list1"/>
    <dgm:cxn modelId="{274A3296-57BB-49FE-AFE2-3A304DE690B0}" type="presOf" srcId="{C2A43AED-1500-40EB-94F6-B764BFC20CE2}" destId="{649DB206-6ED1-45D2-B05C-36A57E491919}" srcOrd="0" destOrd="0" presId="urn:microsoft.com/office/officeart/2005/8/layout/list1"/>
    <dgm:cxn modelId="{8C294917-0C6F-45CA-B5BC-8B5146D07BCD}" type="presOf" srcId="{BEF72EA0-EC3F-49B3-9BD3-3173226CCE25}" destId="{D820AFC4-4800-4D5E-BCA4-71F54F2DCAFE}" srcOrd="1" destOrd="0" presId="urn:microsoft.com/office/officeart/2005/8/layout/list1"/>
    <dgm:cxn modelId="{252C4C0A-5A68-4782-A19B-DAB941E5941C}" srcId="{B563CB82-9E4B-4A01-BA45-8F21596ED65A}" destId="{3C35079C-8040-4F6E-9555-6056B52C595A}" srcOrd="0" destOrd="0" parTransId="{B5EC132E-EA6D-463B-A145-43D3F80CA5DF}" sibTransId="{3130E95F-D9CD-4241-84AF-1BB816F6A6F1}"/>
    <dgm:cxn modelId="{A167EF81-D449-42BE-AF76-00AD4EEB04F3}" type="presParOf" srcId="{A3EDFC9D-A75C-43A7-93AD-724A3E861CA1}" destId="{E25FA042-8047-43ED-A32E-4CEBA24053F5}" srcOrd="0" destOrd="0" presId="urn:microsoft.com/office/officeart/2005/8/layout/list1"/>
    <dgm:cxn modelId="{6E968DAB-8399-4CC0-BDCC-F825F17FC9AF}" type="presParOf" srcId="{E25FA042-8047-43ED-A32E-4CEBA24053F5}" destId="{E269185F-96E9-48B5-A9DA-3B10113D1EC1}" srcOrd="0" destOrd="0" presId="urn:microsoft.com/office/officeart/2005/8/layout/list1"/>
    <dgm:cxn modelId="{A6D33B14-904D-4B6C-A906-B7279959C692}" type="presParOf" srcId="{E25FA042-8047-43ED-A32E-4CEBA24053F5}" destId="{8EF7CE6B-1011-4129-AA6C-B4CC2A9BF124}" srcOrd="1" destOrd="0" presId="urn:microsoft.com/office/officeart/2005/8/layout/list1"/>
    <dgm:cxn modelId="{86231D2B-BE9B-475E-9B60-2B36400E24B0}" type="presParOf" srcId="{A3EDFC9D-A75C-43A7-93AD-724A3E861CA1}" destId="{754A83A3-53A1-4E11-A281-4CEE165126CB}" srcOrd="1" destOrd="0" presId="urn:microsoft.com/office/officeart/2005/8/layout/list1"/>
    <dgm:cxn modelId="{1E32F049-D910-45FC-90C8-EE3E988D87E9}" type="presParOf" srcId="{A3EDFC9D-A75C-43A7-93AD-724A3E861CA1}" destId="{49B45353-A8C7-4083-B7A9-EA422010443B}" srcOrd="2" destOrd="0" presId="urn:microsoft.com/office/officeart/2005/8/layout/list1"/>
    <dgm:cxn modelId="{73BCC439-7A13-4E8F-A41B-DE03D01CF03F}" type="presParOf" srcId="{A3EDFC9D-A75C-43A7-93AD-724A3E861CA1}" destId="{AED8326D-1A84-4E22-A2B9-47BD1C393F7A}" srcOrd="3" destOrd="0" presId="urn:microsoft.com/office/officeart/2005/8/layout/list1"/>
    <dgm:cxn modelId="{BF7B7C8D-42BC-4A64-A552-C01E985B6703}" type="presParOf" srcId="{A3EDFC9D-A75C-43A7-93AD-724A3E861CA1}" destId="{3945B7A0-0CBE-4321-A4DD-F71CE0C46105}" srcOrd="4" destOrd="0" presId="urn:microsoft.com/office/officeart/2005/8/layout/list1"/>
    <dgm:cxn modelId="{B83800E1-6EA7-4D15-8C30-45C73BA8391B}" type="presParOf" srcId="{3945B7A0-0CBE-4321-A4DD-F71CE0C46105}" destId="{FE42C97C-0191-4933-854C-A716C9706F55}" srcOrd="0" destOrd="0" presId="urn:microsoft.com/office/officeart/2005/8/layout/list1"/>
    <dgm:cxn modelId="{23B516CE-3CA8-40C6-8AF7-BEAE420698FB}" type="presParOf" srcId="{3945B7A0-0CBE-4321-A4DD-F71CE0C46105}" destId="{D820AFC4-4800-4D5E-BCA4-71F54F2DCAFE}" srcOrd="1" destOrd="0" presId="urn:microsoft.com/office/officeart/2005/8/layout/list1"/>
    <dgm:cxn modelId="{E0F017D2-FD30-4492-9C7B-CEB85E6417F3}" type="presParOf" srcId="{A3EDFC9D-A75C-43A7-93AD-724A3E861CA1}" destId="{5162CC56-E932-4036-BDFA-ACCF1B831072}" srcOrd="5" destOrd="0" presId="urn:microsoft.com/office/officeart/2005/8/layout/list1"/>
    <dgm:cxn modelId="{19BF36A1-489C-4489-86F4-33B3A1DF9E57}" type="presParOf" srcId="{A3EDFC9D-A75C-43A7-93AD-724A3E861CA1}" destId="{E47EACEC-4D66-4843-98A3-C7B66558E613}" srcOrd="6" destOrd="0" presId="urn:microsoft.com/office/officeart/2005/8/layout/list1"/>
    <dgm:cxn modelId="{1A122726-E6FF-4B23-AE4D-0FF66E62B560}" type="presParOf" srcId="{A3EDFC9D-A75C-43A7-93AD-724A3E861CA1}" destId="{61D1C4AD-F2B4-4CC3-9E65-523C67D7B951}" srcOrd="7" destOrd="0" presId="urn:microsoft.com/office/officeart/2005/8/layout/list1"/>
    <dgm:cxn modelId="{3E91E42F-1BB1-4DF9-B25C-4336CE744C6B}" type="presParOf" srcId="{A3EDFC9D-A75C-43A7-93AD-724A3E861CA1}" destId="{A8C4D6DD-1B90-494D-AA4E-1563E1D9440E}" srcOrd="8" destOrd="0" presId="urn:microsoft.com/office/officeart/2005/8/layout/list1"/>
    <dgm:cxn modelId="{5C34DB09-E8F6-4EA4-8209-F28755C589FE}" type="presParOf" srcId="{A8C4D6DD-1B90-494D-AA4E-1563E1D9440E}" destId="{649DB206-6ED1-45D2-B05C-36A57E491919}" srcOrd="0" destOrd="0" presId="urn:microsoft.com/office/officeart/2005/8/layout/list1"/>
    <dgm:cxn modelId="{1739546D-AB4E-4BAF-A4AC-125081D8DD71}" type="presParOf" srcId="{A8C4D6DD-1B90-494D-AA4E-1563E1D9440E}" destId="{C73DE572-357E-42A4-BFAA-59E00AC959E3}" srcOrd="1" destOrd="0" presId="urn:microsoft.com/office/officeart/2005/8/layout/list1"/>
    <dgm:cxn modelId="{A6114324-036F-4C5E-A19A-612D9EEAF2BC}" type="presParOf" srcId="{A3EDFC9D-A75C-43A7-93AD-724A3E861CA1}" destId="{CB244472-AD18-4543-A2D9-631E5CFA42AF}" srcOrd="9" destOrd="0" presId="urn:microsoft.com/office/officeart/2005/8/layout/list1"/>
    <dgm:cxn modelId="{8D4F277F-13E6-4DBD-99A8-61606B761BCE}" type="presParOf" srcId="{A3EDFC9D-A75C-43A7-93AD-724A3E861CA1}" destId="{C12F59B5-F80D-4075-9F54-1895798779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32E71-BB59-4039-9FDF-7195EFA027F9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84D6BA69-27CB-4685-8322-CE5FF4BF6D33}">
      <dgm:prSet phldrT="[Texto]"/>
      <dgm:spPr/>
      <dgm:t>
        <a:bodyPr/>
        <a:lstStyle/>
        <a:p>
          <a:r>
            <a:rPr lang="es-ES" dirty="0" smtClean="0"/>
            <a:t>Agotamiento Neoliberalismo y fracaso capitalismos democráticos </a:t>
          </a:r>
          <a:endParaRPr lang="es-ES" dirty="0"/>
        </a:p>
      </dgm:t>
    </dgm:pt>
    <dgm:pt modelId="{83972C5C-B4FC-4890-8BC9-46A54A27DA0F}" type="parTrans" cxnId="{1E75A166-5358-4969-81DA-E517582B01C9}">
      <dgm:prSet/>
      <dgm:spPr/>
    </dgm:pt>
    <dgm:pt modelId="{E524F1E9-E1DE-4AA4-A023-C70850E5027A}" type="sibTrans" cxnId="{1E75A166-5358-4969-81DA-E517582B01C9}">
      <dgm:prSet/>
      <dgm:spPr/>
    </dgm:pt>
    <dgm:pt modelId="{9996D8B8-57AA-4B2C-8E5D-4717E6697033}">
      <dgm:prSet phldrT="[Texto]"/>
      <dgm:spPr/>
      <dgm:t>
        <a:bodyPr/>
        <a:lstStyle/>
        <a:p>
          <a:r>
            <a:rPr lang="es-ES" dirty="0" smtClean="0"/>
            <a:t>Descredito de los partidos tradicionales, la  emergencia de nuevos actores S-P y la revitalización de cierta izquierda</a:t>
          </a:r>
          <a:endParaRPr lang="es-ES" dirty="0"/>
        </a:p>
      </dgm:t>
    </dgm:pt>
    <dgm:pt modelId="{BC34318E-B058-436A-B2EF-0A94DC6FABC9}" type="parTrans" cxnId="{F8F78A54-2046-4A4F-9715-205D69D87D62}">
      <dgm:prSet/>
      <dgm:spPr/>
    </dgm:pt>
    <dgm:pt modelId="{C71E4CDC-F720-4D94-AE95-8606ADFF520E}" type="sibTrans" cxnId="{F8F78A54-2046-4A4F-9715-205D69D87D62}">
      <dgm:prSet/>
      <dgm:spPr/>
    </dgm:pt>
    <dgm:pt modelId="{ED3676D9-C706-42A9-A3D9-861E797F366F}">
      <dgm:prSet phldrT="[Texto]"/>
      <dgm:spPr/>
      <dgm:t>
        <a:bodyPr/>
        <a:lstStyle/>
        <a:p>
          <a:r>
            <a:rPr lang="es-ES" dirty="0" smtClean="0"/>
            <a:t>Centralidad de la democracia y su existencia real en A.L han exigido postura frente a tipos, procesos y formas de profundizar democracias</a:t>
          </a:r>
          <a:endParaRPr lang="es-ES" dirty="0"/>
        </a:p>
      </dgm:t>
    </dgm:pt>
    <dgm:pt modelId="{802097B0-7F35-4959-A3CA-8C606FAF6C88}" type="parTrans" cxnId="{882631CD-8A28-431A-AEEC-828E83431804}">
      <dgm:prSet/>
      <dgm:spPr/>
    </dgm:pt>
    <dgm:pt modelId="{89F65737-6084-4D5A-9A1C-4BEF0409E34A}" type="sibTrans" cxnId="{882631CD-8A28-431A-AEEC-828E83431804}">
      <dgm:prSet/>
      <dgm:spPr/>
    </dgm:pt>
    <dgm:pt modelId="{938A721A-74B1-4337-AFA6-7D695D817731}" type="pres">
      <dgm:prSet presAssocID="{99F32E71-BB59-4039-9FDF-7195EFA027F9}" presName="Name0" presStyleCnt="0">
        <dgm:presLayoutVars>
          <dgm:resizeHandles/>
        </dgm:presLayoutVars>
      </dgm:prSet>
      <dgm:spPr/>
    </dgm:pt>
    <dgm:pt modelId="{431C6558-3C88-4229-827D-AE2073CC19B5}" type="pres">
      <dgm:prSet presAssocID="{84D6BA69-27CB-4685-8322-CE5FF4BF6D3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31D4AB-E4C4-4191-8DC7-4308D4295231}" type="pres">
      <dgm:prSet presAssocID="{E524F1E9-E1DE-4AA4-A023-C70850E5027A}" presName="space" presStyleCnt="0"/>
      <dgm:spPr/>
    </dgm:pt>
    <dgm:pt modelId="{3CDA9D1F-1283-4E74-A8AC-B84EEA587B46}" type="pres">
      <dgm:prSet presAssocID="{9996D8B8-57AA-4B2C-8E5D-4717E669703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6504DF-0974-41A2-BCB4-3367CBE9FBDD}" type="pres">
      <dgm:prSet presAssocID="{C71E4CDC-F720-4D94-AE95-8606ADFF520E}" presName="space" presStyleCnt="0"/>
      <dgm:spPr/>
    </dgm:pt>
    <dgm:pt modelId="{E59D0BCB-4CCD-4C6A-B98F-D4076C020235}" type="pres">
      <dgm:prSet presAssocID="{ED3676D9-C706-42A9-A3D9-861E797F366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F78A54-2046-4A4F-9715-205D69D87D62}" srcId="{99F32E71-BB59-4039-9FDF-7195EFA027F9}" destId="{9996D8B8-57AA-4B2C-8E5D-4717E6697033}" srcOrd="1" destOrd="0" parTransId="{BC34318E-B058-436A-B2EF-0A94DC6FABC9}" sibTransId="{C71E4CDC-F720-4D94-AE95-8606ADFF520E}"/>
    <dgm:cxn modelId="{882631CD-8A28-431A-AEEC-828E83431804}" srcId="{99F32E71-BB59-4039-9FDF-7195EFA027F9}" destId="{ED3676D9-C706-42A9-A3D9-861E797F366F}" srcOrd="2" destOrd="0" parTransId="{802097B0-7F35-4959-A3CA-8C606FAF6C88}" sibTransId="{89F65737-6084-4D5A-9A1C-4BEF0409E34A}"/>
    <dgm:cxn modelId="{46892889-6306-43D0-89CA-38D3397F1C7D}" type="presOf" srcId="{99F32E71-BB59-4039-9FDF-7195EFA027F9}" destId="{938A721A-74B1-4337-AFA6-7D695D817731}" srcOrd="0" destOrd="0" presId="urn:diagrams.loki3.com/VaryingWidthList+Icon"/>
    <dgm:cxn modelId="{1E75A166-5358-4969-81DA-E517582B01C9}" srcId="{99F32E71-BB59-4039-9FDF-7195EFA027F9}" destId="{84D6BA69-27CB-4685-8322-CE5FF4BF6D33}" srcOrd="0" destOrd="0" parTransId="{83972C5C-B4FC-4890-8BC9-46A54A27DA0F}" sibTransId="{E524F1E9-E1DE-4AA4-A023-C70850E5027A}"/>
    <dgm:cxn modelId="{C52E5F62-7777-415E-8B4E-2CAD7F0DCDBE}" type="presOf" srcId="{84D6BA69-27CB-4685-8322-CE5FF4BF6D33}" destId="{431C6558-3C88-4229-827D-AE2073CC19B5}" srcOrd="0" destOrd="0" presId="urn:diagrams.loki3.com/VaryingWidthList+Icon"/>
    <dgm:cxn modelId="{4C71E544-FD2D-48FD-825C-C011BB6AA86F}" type="presOf" srcId="{9996D8B8-57AA-4B2C-8E5D-4717E6697033}" destId="{3CDA9D1F-1283-4E74-A8AC-B84EEA587B46}" srcOrd="0" destOrd="0" presId="urn:diagrams.loki3.com/VaryingWidthList+Icon"/>
    <dgm:cxn modelId="{1C16EA55-7368-493B-97F2-85250692A3E0}" type="presOf" srcId="{ED3676D9-C706-42A9-A3D9-861E797F366F}" destId="{E59D0BCB-4CCD-4C6A-B98F-D4076C020235}" srcOrd="0" destOrd="0" presId="urn:diagrams.loki3.com/VaryingWidthList+Icon"/>
    <dgm:cxn modelId="{EB234F7F-9064-44E7-8785-28E63D15ABE0}" type="presParOf" srcId="{938A721A-74B1-4337-AFA6-7D695D817731}" destId="{431C6558-3C88-4229-827D-AE2073CC19B5}" srcOrd="0" destOrd="0" presId="urn:diagrams.loki3.com/VaryingWidthList+Icon"/>
    <dgm:cxn modelId="{8E1C7168-1B5B-4D19-ADA9-6F8752D7B1E1}" type="presParOf" srcId="{938A721A-74B1-4337-AFA6-7D695D817731}" destId="{F831D4AB-E4C4-4191-8DC7-4308D4295231}" srcOrd="1" destOrd="0" presId="urn:diagrams.loki3.com/VaryingWidthList+Icon"/>
    <dgm:cxn modelId="{C18A0DA0-216A-4854-B13C-555C3BAF188B}" type="presParOf" srcId="{938A721A-74B1-4337-AFA6-7D695D817731}" destId="{3CDA9D1F-1283-4E74-A8AC-B84EEA587B46}" srcOrd="2" destOrd="0" presId="urn:diagrams.loki3.com/VaryingWidthList+Icon"/>
    <dgm:cxn modelId="{E952BAD9-710F-4CE6-B04F-470E2A3116AE}" type="presParOf" srcId="{938A721A-74B1-4337-AFA6-7D695D817731}" destId="{DA6504DF-0974-41A2-BCB4-3367CBE9FBDD}" srcOrd="3" destOrd="0" presId="urn:diagrams.loki3.com/VaryingWidthList+Icon"/>
    <dgm:cxn modelId="{A13294B2-73F6-4439-8EA5-19C6317D95E7}" type="presParOf" srcId="{938A721A-74B1-4337-AFA6-7D695D817731}" destId="{E59D0BCB-4CCD-4C6A-B98F-D4076C020235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A2686-D459-47A3-9618-ED64821E711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B7BEF4-D5C1-4BA7-A9FB-1F462E7E753F}">
      <dgm:prSet phldrT="[Texto]"/>
      <dgm:spPr/>
      <dgm:t>
        <a:bodyPr/>
        <a:lstStyle/>
        <a:p>
          <a:r>
            <a:rPr lang="es-ES" dirty="0" smtClean="0"/>
            <a:t>A. L</a:t>
          </a:r>
          <a:endParaRPr lang="es-ES" dirty="0"/>
        </a:p>
      </dgm:t>
    </dgm:pt>
    <dgm:pt modelId="{DCAA77BC-A16D-4FBD-A0DD-19AC726B979F}" type="parTrans" cxnId="{6FA80BC8-A53A-4ADD-A0D0-522D9F24AE74}">
      <dgm:prSet/>
      <dgm:spPr/>
      <dgm:t>
        <a:bodyPr/>
        <a:lstStyle/>
        <a:p>
          <a:endParaRPr lang="es-ES"/>
        </a:p>
      </dgm:t>
    </dgm:pt>
    <dgm:pt modelId="{EDAE5A6F-5180-4EFB-ACBF-EBCA02C7AE7D}" type="sibTrans" cxnId="{6FA80BC8-A53A-4ADD-A0D0-522D9F24AE74}">
      <dgm:prSet/>
      <dgm:spPr/>
      <dgm:t>
        <a:bodyPr/>
        <a:lstStyle/>
        <a:p>
          <a:endParaRPr lang="es-ES"/>
        </a:p>
      </dgm:t>
    </dgm:pt>
    <dgm:pt modelId="{FEF1DC3D-01C4-48B9-9AC2-B6FFE430CFCF}">
      <dgm:prSet phldrT="[Texto]"/>
      <dgm:spPr/>
      <dgm:t>
        <a:bodyPr/>
        <a:lstStyle/>
        <a:p>
          <a:r>
            <a:rPr lang="es-ES" dirty="0" smtClean="0"/>
            <a:t>Mas inequitativo</a:t>
          </a:r>
          <a:endParaRPr lang="es-ES" dirty="0"/>
        </a:p>
      </dgm:t>
    </dgm:pt>
    <dgm:pt modelId="{69443BA4-4D5D-4752-B69A-42355309D742}" type="parTrans" cxnId="{DCB1E00D-BDDD-437A-B11C-D5AD0EB212A4}">
      <dgm:prSet/>
      <dgm:spPr/>
      <dgm:t>
        <a:bodyPr/>
        <a:lstStyle/>
        <a:p>
          <a:endParaRPr lang="es-ES"/>
        </a:p>
      </dgm:t>
    </dgm:pt>
    <dgm:pt modelId="{11FB7164-A797-4304-AA78-7655F09B68AA}" type="sibTrans" cxnId="{DCB1E00D-BDDD-437A-B11C-D5AD0EB212A4}">
      <dgm:prSet/>
      <dgm:spPr/>
      <dgm:t>
        <a:bodyPr/>
        <a:lstStyle/>
        <a:p>
          <a:endParaRPr lang="es-ES"/>
        </a:p>
      </dgm:t>
    </dgm:pt>
    <dgm:pt modelId="{FB90D198-FFDE-4BD8-BCDD-2535FAC98ECE}">
      <dgm:prSet phldrT="[Texto]"/>
      <dgm:spPr/>
      <dgm:t>
        <a:bodyPr/>
        <a:lstStyle/>
        <a:p>
          <a:r>
            <a:rPr lang="es-ES" dirty="0" smtClean="0"/>
            <a:t>Mas desigual</a:t>
          </a:r>
          <a:endParaRPr lang="es-ES" dirty="0"/>
        </a:p>
      </dgm:t>
    </dgm:pt>
    <dgm:pt modelId="{31955A93-9CC8-471F-A26E-1A9E978D20A7}" type="parTrans" cxnId="{007BB778-CB32-4A4F-AC4C-64AD6CBA84E6}">
      <dgm:prSet/>
      <dgm:spPr/>
      <dgm:t>
        <a:bodyPr/>
        <a:lstStyle/>
        <a:p>
          <a:endParaRPr lang="es-ES"/>
        </a:p>
      </dgm:t>
    </dgm:pt>
    <dgm:pt modelId="{8A8DB0F9-7B61-47CC-BCF9-4C84BC4E1EA8}" type="sibTrans" cxnId="{007BB778-CB32-4A4F-AC4C-64AD6CBA84E6}">
      <dgm:prSet/>
      <dgm:spPr/>
      <dgm:t>
        <a:bodyPr/>
        <a:lstStyle/>
        <a:p>
          <a:endParaRPr lang="es-ES"/>
        </a:p>
      </dgm:t>
    </dgm:pt>
    <dgm:pt modelId="{239DEF56-C3BF-4586-A757-93D7BB8A25CD}">
      <dgm:prSet phldrT="[Texto]"/>
      <dgm:spPr/>
      <dgm:t>
        <a:bodyPr/>
        <a:lstStyle/>
        <a:p>
          <a:r>
            <a:rPr lang="es-ES" dirty="0" smtClean="0"/>
            <a:t>Visión de igualdad</a:t>
          </a:r>
          <a:endParaRPr lang="es-ES" dirty="0"/>
        </a:p>
      </dgm:t>
    </dgm:pt>
    <dgm:pt modelId="{B783FCBA-0389-4E5C-8035-0675716AC1A8}" type="parTrans" cxnId="{1EB4F857-95D8-4BA2-A2F8-3C2EC696E192}">
      <dgm:prSet/>
      <dgm:spPr/>
      <dgm:t>
        <a:bodyPr/>
        <a:lstStyle/>
        <a:p>
          <a:endParaRPr lang="es-ES"/>
        </a:p>
      </dgm:t>
    </dgm:pt>
    <dgm:pt modelId="{7F4D33BF-CBD2-4EF8-B949-F8A50D2B1DE5}" type="sibTrans" cxnId="{1EB4F857-95D8-4BA2-A2F8-3C2EC696E192}">
      <dgm:prSet/>
      <dgm:spPr/>
      <dgm:t>
        <a:bodyPr/>
        <a:lstStyle/>
        <a:p>
          <a:endParaRPr lang="es-ES"/>
        </a:p>
      </dgm:t>
    </dgm:pt>
    <dgm:pt modelId="{DB787784-223D-4E2E-8B68-5690DBA3B486}">
      <dgm:prSet phldrT="[Texto]"/>
      <dgm:spPr/>
      <dgm:t>
        <a:bodyPr/>
        <a:lstStyle/>
        <a:p>
          <a:r>
            <a:rPr lang="es-ES" dirty="0" smtClean="0"/>
            <a:t>Fronteras entre liberalismo y socialismo</a:t>
          </a:r>
          <a:endParaRPr lang="es-ES" dirty="0"/>
        </a:p>
      </dgm:t>
    </dgm:pt>
    <dgm:pt modelId="{C3E7B341-01A2-46BC-B041-79FBAC09D83E}" type="parTrans" cxnId="{87F966CC-270A-4EC7-9045-3AA3D87F24DE}">
      <dgm:prSet/>
      <dgm:spPr/>
      <dgm:t>
        <a:bodyPr/>
        <a:lstStyle/>
        <a:p>
          <a:endParaRPr lang="es-ES"/>
        </a:p>
      </dgm:t>
    </dgm:pt>
    <dgm:pt modelId="{6A43041A-1F10-4116-8D52-CEDF32ECD5A8}" type="sibTrans" cxnId="{87F966CC-270A-4EC7-9045-3AA3D87F24DE}">
      <dgm:prSet/>
      <dgm:spPr/>
      <dgm:t>
        <a:bodyPr/>
        <a:lstStyle/>
        <a:p>
          <a:endParaRPr lang="es-ES"/>
        </a:p>
      </dgm:t>
    </dgm:pt>
    <dgm:pt modelId="{2DAF73C9-7540-4F0A-BE15-C965C89B32C4}">
      <dgm:prSet phldrT="[Texto]"/>
      <dgm:spPr/>
      <dgm:t>
        <a:bodyPr/>
        <a:lstStyle/>
        <a:p>
          <a:r>
            <a:rPr lang="es-ES" dirty="0" smtClean="0"/>
            <a:t>Baluarte reivindicación de igualdad</a:t>
          </a:r>
          <a:endParaRPr lang="es-ES" dirty="0"/>
        </a:p>
      </dgm:t>
    </dgm:pt>
    <dgm:pt modelId="{6555672E-2E69-47C9-A799-B56964529086}" type="parTrans" cxnId="{3AD73EF1-C533-4D0D-BA69-27CBC7DC87E1}">
      <dgm:prSet/>
      <dgm:spPr/>
      <dgm:t>
        <a:bodyPr/>
        <a:lstStyle/>
        <a:p>
          <a:endParaRPr lang="es-ES"/>
        </a:p>
      </dgm:t>
    </dgm:pt>
    <dgm:pt modelId="{C655BB32-1EEC-4A28-A4B1-93764BAEF3C2}" type="sibTrans" cxnId="{3AD73EF1-C533-4D0D-BA69-27CBC7DC87E1}">
      <dgm:prSet/>
      <dgm:spPr/>
      <dgm:t>
        <a:bodyPr/>
        <a:lstStyle/>
        <a:p>
          <a:endParaRPr lang="es-ES"/>
        </a:p>
      </dgm:t>
    </dgm:pt>
    <dgm:pt modelId="{AAC31AFF-12F0-4E30-9D5C-B776C29A4C87}">
      <dgm:prSet phldrT="[Texto]"/>
      <dgm:spPr/>
      <dgm:t>
        <a:bodyPr/>
        <a:lstStyle/>
        <a:p>
          <a:r>
            <a:rPr lang="es-ES" dirty="0" smtClean="0"/>
            <a:t>Discusiones</a:t>
          </a:r>
          <a:endParaRPr lang="es-ES" dirty="0"/>
        </a:p>
      </dgm:t>
    </dgm:pt>
    <dgm:pt modelId="{2AAD5C5A-4591-4203-B1BA-4EF6B64A3055}" type="parTrans" cxnId="{78CA18C0-1641-434C-877B-8736BB758D00}">
      <dgm:prSet/>
      <dgm:spPr/>
      <dgm:t>
        <a:bodyPr/>
        <a:lstStyle/>
        <a:p>
          <a:endParaRPr lang="es-ES"/>
        </a:p>
      </dgm:t>
    </dgm:pt>
    <dgm:pt modelId="{22D1407E-8A60-4E0E-9920-176506D7DB36}" type="sibTrans" cxnId="{78CA18C0-1641-434C-877B-8736BB758D00}">
      <dgm:prSet/>
      <dgm:spPr/>
      <dgm:t>
        <a:bodyPr/>
        <a:lstStyle/>
        <a:p>
          <a:endParaRPr lang="es-ES"/>
        </a:p>
      </dgm:t>
    </dgm:pt>
    <dgm:pt modelId="{AF2780B0-4E49-406A-8EBB-0237C0BFC39C}">
      <dgm:prSet phldrT="[Texto]"/>
      <dgm:spPr/>
      <dgm:t>
        <a:bodyPr/>
        <a:lstStyle/>
        <a:p>
          <a:r>
            <a:rPr lang="es-ES" dirty="0" smtClean="0"/>
            <a:t>Papel del mercado </a:t>
          </a:r>
          <a:endParaRPr lang="es-ES" dirty="0"/>
        </a:p>
      </dgm:t>
    </dgm:pt>
    <dgm:pt modelId="{B3E4E953-3028-41BF-8C71-27732A1D1F53}" type="parTrans" cxnId="{37A97CEB-3E61-4D86-A430-CD76632C71C2}">
      <dgm:prSet/>
      <dgm:spPr/>
      <dgm:t>
        <a:bodyPr/>
        <a:lstStyle/>
        <a:p>
          <a:endParaRPr lang="es-ES"/>
        </a:p>
      </dgm:t>
    </dgm:pt>
    <dgm:pt modelId="{59A375D3-FC99-4688-B618-8C37775B4ED3}" type="sibTrans" cxnId="{37A97CEB-3E61-4D86-A430-CD76632C71C2}">
      <dgm:prSet/>
      <dgm:spPr/>
      <dgm:t>
        <a:bodyPr/>
        <a:lstStyle/>
        <a:p>
          <a:endParaRPr lang="es-ES"/>
        </a:p>
      </dgm:t>
    </dgm:pt>
    <dgm:pt modelId="{737CA07C-DE13-4580-8C73-9819E98C06CB}">
      <dgm:prSet phldrT="[Texto]"/>
      <dgm:spPr/>
      <dgm:t>
        <a:bodyPr/>
        <a:lstStyle/>
        <a:p>
          <a:r>
            <a:rPr lang="es-ES" dirty="0" smtClean="0"/>
            <a:t>Igualdad</a:t>
          </a:r>
          <a:endParaRPr lang="es-ES" dirty="0"/>
        </a:p>
      </dgm:t>
    </dgm:pt>
    <dgm:pt modelId="{A9D09A67-231E-4528-955C-B4634995A175}" type="parTrans" cxnId="{A2F5E1DE-207F-42D5-80F7-22ECC0BA7699}">
      <dgm:prSet/>
      <dgm:spPr/>
      <dgm:t>
        <a:bodyPr/>
        <a:lstStyle/>
        <a:p>
          <a:endParaRPr lang="es-ES"/>
        </a:p>
      </dgm:t>
    </dgm:pt>
    <dgm:pt modelId="{EC6780D1-08BD-44E6-AC9C-1B8BDAE21EF7}" type="sibTrans" cxnId="{A2F5E1DE-207F-42D5-80F7-22ECC0BA7699}">
      <dgm:prSet/>
      <dgm:spPr/>
      <dgm:t>
        <a:bodyPr/>
        <a:lstStyle/>
        <a:p>
          <a:endParaRPr lang="es-ES"/>
        </a:p>
      </dgm:t>
    </dgm:pt>
    <dgm:pt modelId="{1CF75705-B926-45C0-8B60-125541D09633}" type="pres">
      <dgm:prSet presAssocID="{8AAA2686-D459-47A3-9618-ED64821E711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10CAC48-25C2-44C8-A77B-49757EE99077}" type="pres">
      <dgm:prSet presAssocID="{8DB7BEF4-D5C1-4BA7-A9FB-1F462E7E753F}" presName="horFlow" presStyleCnt="0"/>
      <dgm:spPr/>
    </dgm:pt>
    <dgm:pt modelId="{0B5A92D1-B48B-4832-9DD7-DFBA80B90DDE}" type="pres">
      <dgm:prSet presAssocID="{8DB7BEF4-D5C1-4BA7-A9FB-1F462E7E753F}" presName="bigChev" presStyleLbl="node1" presStyleIdx="0" presStyleCnt="3"/>
      <dgm:spPr/>
      <dgm:t>
        <a:bodyPr/>
        <a:lstStyle/>
        <a:p>
          <a:endParaRPr lang="es-ES"/>
        </a:p>
      </dgm:t>
    </dgm:pt>
    <dgm:pt modelId="{77E9A778-CD4E-4091-B641-A3FD628568C1}" type="pres">
      <dgm:prSet presAssocID="{69443BA4-4D5D-4752-B69A-42355309D742}" presName="parTrans" presStyleCnt="0"/>
      <dgm:spPr/>
    </dgm:pt>
    <dgm:pt modelId="{DF52008C-B996-41F4-99FF-70A071D00B80}" type="pres">
      <dgm:prSet presAssocID="{FEF1DC3D-01C4-48B9-9AC2-B6FFE430CFC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BDEE4F-CC11-49AD-A465-70D3069C5C3D}" type="pres">
      <dgm:prSet presAssocID="{11FB7164-A797-4304-AA78-7655F09B68AA}" presName="sibTrans" presStyleCnt="0"/>
      <dgm:spPr/>
    </dgm:pt>
    <dgm:pt modelId="{5B5F14EC-EE62-497A-BD2A-4A094BDCFC20}" type="pres">
      <dgm:prSet presAssocID="{FB90D198-FFDE-4BD8-BCDD-2535FAC98EC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2A66D9-3256-46F8-943B-DED6F970B85F}" type="pres">
      <dgm:prSet presAssocID="{8DB7BEF4-D5C1-4BA7-A9FB-1F462E7E753F}" presName="vSp" presStyleCnt="0"/>
      <dgm:spPr/>
    </dgm:pt>
    <dgm:pt modelId="{11F5B973-4D3C-4526-9D9D-D86672867981}" type="pres">
      <dgm:prSet presAssocID="{239DEF56-C3BF-4586-A757-93D7BB8A25CD}" presName="horFlow" presStyleCnt="0"/>
      <dgm:spPr/>
    </dgm:pt>
    <dgm:pt modelId="{08F7E478-4A41-401E-A499-0C2588448673}" type="pres">
      <dgm:prSet presAssocID="{239DEF56-C3BF-4586-A757-93D7BB8A25CD}" presName="bigChev" presStyleLbl="node1" presStyleIdx="1" presStyleCnt="3"/>
      <dgm:spPr/>
      <dgm:t>
        <a:bodyPr/>
        <a:lstStyle/>
        <a:p>
          <a:endParaRPr lang="es-ES"/>
        </a:p>
      </dgm:t>
    </dgm:pt>
    <dgm:pt modelId="{D36FF4CF-8F5D-4E9E-8600-634AE3A78BA8}" type="pres">
      <dgm:prSet presAssocID="{C3E7B341-01A2-46BC-B041-79FBAC09D83E}" presName="parTrans" presStyleCnt="0"/>
      <dgm:spPr/>
    </dgm:pt>
    <dgm:pt modelId="{D119B131-D5E9-4D37-89C6-59D594B462CC}" type="pres">
      <dgm:prSet presAssocID="{DB787784-223D-4E2E-8B68-5690DBA3B486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7F7B8C-AE93-4968-BEF2-45F68EA65CC3}" type="pres">
      <dgm:prSet presAssocID="{6A43041A-1F10-4116-8D52-CEDF32ECD5A8}" presName="sibTrans" presStyleCnt="0"/>
      <dgm:spPr/>
    </dgm:pt>
    <dgm:pt modelId="{8D2FDB04-6134-4B16-9876-A325E3F7A234}" type="pres">
      <dgm:prSet presAssocID="{2DAF73C9-7540-4F0A-BE15-C965C89B32C4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EBA1E1-CE9B-4B87-BBE6-0DD060657F2C}" type="pres">
      <dgm:prSet presAssocID="{239DEF56-C3BF-4586-A757-93D7BB8A25CD}" presName="vSp" presStyleCnt="0"/>
      <dgm:spPr/>
    </dgm:pt>
    <dgm:pt modelId="{CBE4D4AE-6BED-4729-9642-FAA56B0702E5}" type="pres">
      <dgm:prSet presAssocID="{AAC31AFF-12F0-4E30-9D5C-B776C29A4C87}" presName="horFlow" presStyleCnt="0"/>
      <dgm:spPr/>
    </dgm:pt>
    <dgm:pt modelId="{E88EDB05-E860-4E67-9D35-B196EDCC05AA}" type="pres">
      <dgm:prSet presAssocID="{AAC31AFF-12F0-4E30-9D5C-B776C29A4C87}" presName="bigChev" presStyleLbl="node1" presStyleIdx="2" presStyleCnt="3"/>
      <dgm:spPr/>
      <dgm:t>
        <a:bodyPr/>
        <a:lstStyle/>
        <a:p>
          <a:endParaRPr lang="es-ES"/>
        </a:p>
      </dgm:t>
    </dgm:pt>
    <dgm:pt modelId="{09F4364B-5B17-45BD-9971-689F43961321}" type="pres">
      <dgm:prSet presAssocID="{B3E4E953-3028-41BF-8C71-27732A1D1F53}" presName="parTrans" presStyleCnt="0"/>
      <dgm:spPr/>
    </dgm:pt>
    <dgm:pt modelId="{B7E8222F-B7B7-4BC3-90B2-D2C5FF09B7CD}" type="pres">
      <dgm:prSet presAssocID="{AF2780B0-4E49-406A-8EBB-0237C0BFC39C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99E14A-DFA9-4B21-92C0-F25376F2EC3C}" type="pres">
      <dgm:prSet presAssocID="{59A375D3-FC99-4688-B618-8C37775B4ED3}" presName="sibTrans" presStyleCnt="0"/>
      <dgm:spPr/>
    </dgm:pt>
    <dgm:pt modelId="{B1672612-ED7F-41ED-B332-9856729896DA}" type="pres">
      <dgm:prSet presAssocID="{737CA07C-DE13-4580-8C73-9819E98C06CB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B1E00D-BDDD-437A-B11C-D5AD0EB212A4}" srcId="{8DB7BEF4-D5C1-4BA7-A9FB-1F462E7E753F}" destId="{FEF1DC3D-01C4-48B9-9AC2-B6FFE430CFCF}" srcOrd="0" destOrd="0" parTransId="{69443BA4-4D5D-4752-B69A-42355309D742}" sibTransId="{11FB7164-A797-4304-AA78-7655F09B68AA}"/>
    <dgm:cxn modelId="{A2F5E1DE-207F-42D5-80F7-22ECC0BA7699}" srcId="{AAC31AFF-12F0-4E30-9D5C-B776C29A4C87}" destId="{737CA07C-DE13-4580-8C73-9819E98C06CB}" srcOrd="1" destOrd="0" parTransId="{A9D09A67-231E-4528-955C-B4634995A175}" sibTransId="{EC6780D1-08BD-44E6-AC9C-1B8BDAE21EF7}"/>
    <dgm:cxn modelId="{95F825B4-B903-4B76-B623-5577C7E8ABEA}" type="presOf" srcId="{8AAA2686-D459-47A3-9618-ED64821E7111}" destId="{1CF75705-B926-45C0-8B60-125541D09633}" srcOrd="0" destOrd="0" presId="urn:microsoft.com/office/officeart/2005/8/layout/lProcess3"/>
    <dgm:cxn modelId="{62B244AA-3A55-4694-8FCE-DD697D8BF086}" type="presOf" srcId="{FB90D198-FFDE-4BD8-BCDD-2535FAC98ECE}" destId="{5B5F14EC-EE62-497A-BD2A-4A094BDCFC20}" srcOrd="0" destOrd="0" presId="urn:microsoft.com/office/officeart/2005/8/layout/lProcess3"/>
    <dgm:cxn modelId="{6FA80BC8-A53A-4ADD-A0D0-522D9F24AE74}" srcId="{8AAA2686-D459-47A3-9618-ED64821E7111}" destId="{8DB7BEF4-D5C1-4BA7-A9FB-1F462E7E753F}" srcOrd="0" destOrd="0" parTransId="{DCAA77BC-A16D-4FBD-A0DD-19AC726B979F}" sibTransId="{EDAE5A6F-5180-4EFB-ACBF-EBCA02C7AE7D}"/>
    <dgm:cxn modelId="{0CC008FD-9D64-4E70-8506-BD37AE11C12C}" type="presOf" srcId="{AAC31AFF-12F0-4E30-9D5C-B776C29A4C87}" destId="{E88EDB05-E860-4E67-9D35-B196EDCC05AA}" srcOrd="0" destOrd="0" presId="urn:microsoft.com/office/officeart/2005/8/layout/lProcess3"/>
    <dgm:cxn modelId="{EC6B405F-8C23-4893-B39D-007E08A65BCF}" type="presOf" srcId="{2DAF73C9-7540-4F0A-BE15-C965C89B32C4}" destId="{8D2FDB04-6134-4B16-9876-A325E3F7A234}" srcOrd="0" destOrd="0" presId="urn:microsoft.com/office/officeart/2005/8/layout/lProcess3"/>
    <dgm:cxn modelId="{3AD73EF1-C533-4D0D-BA69-27CBC7DC87E1}" srcId="{239DEF56-C3BF-4586-A757-93D7BB8A25CD}" destId="{2DAF73C9-7540-4F0A-BE15-C965C89B32C4}" srcOrd="1" destOrd="0" parTransId="{6555672E-2E69-47C9-A799-B56964529086}" sibTransId="{C655BB32-1EEC-4A28-A4B1-93764BAEF3C2}"/>
    <dgm:cxn modelId="{87F966CC-270A-4EC7-9045-3AA3D87F24DE}" srcId="{239DEF56-C3BF-4586-A757-93D7BB8A25CD}" destId="{DB787784-223D-4E2E-8B68-5690DBA3B486}" srcOrd="0" destOrd="0" parTransId="{C3E7B341-01A2-46BC-B041-79FBAC09D83E}" sibTransId="{6A43041A-1F10-4116-8D52-CEDF32ECD5A8}"/>
    <dgm:cxn modelId="{37A97CEB-3E61-4D86-A430-CD76632C71C2}" srcId="{AAC31AFF-12F0-4E30-9D5C-B776C29A4C87}" destId="{AF2780B0-4E49-406A-8EBB-0237C0BFC39C}" srcOrd="0" destOrd="0" parTransId="{B3E4E953-3028-41BF-8C71-27732A1D1F53}" sibTransId="{59A375D3-FC99-4688-B618-8C37775B4ED3}"/>
    <dgm:cxn modelId="{1EB4F857-95D8-4BA2-A2F8-3C2EC696E192}" srcId="{8AAA2686-D459-47A3-9618-ED64821E7111}" destId="{239DEF56-C3BF-4586-A757-93D7BB8A25CD}" srcOrd="1" destOrd="0" parTransId="{B783FCBA-0389-4E5C-8035-0675716AC1A8}" sibTransId="{7F4D33BF-CBD2-4EF8-B949-F8A50D2B1DE5}"/>
    <dgm:cxn modelId="{007BB778-CB32-4A4F-AC4C-64AD6CBA84E6}" srcId="{8DB7BEF4-D5C1-4BA7-A9FB-1F462E7E753F}" destId="{FB90D198-FFDE-4BD8-BCDD-2535FAC98ECE}" srcOrd="1" destOrd="0" parTransId="{31955A93-9CC8-471F-A26E-1A9E978D20A7}" sibTransId="{8A8DB0F9-7B61-47CC-BCF9-4C84BC4E1EA8}"/>
    <dgm:cxn modelId="{A96A6B1D-1A1F-4D6A-9236-9B8CB9E781BE}" type="presOf" srcId="{239DEF56-C3BF-4586-A757-93D7BB8A25CD}" destId="{08F7E478-4A41-401E-A499-0C2588448673}" srcOrd="0" destOrd="0" presId="urn:microsoft.com/office/officeart/2005/8/layout/lProcess3"/>
    <dgm:cxn modelId="{C4B323CE-E93A-41AF-9256-AA6FE2CE8202}" type="presOf" srcId="{DB787784-223D-4E2E-8B68-5690DBA3B486}" destId="{D119B131-D5E9-4D37-89C6-59D594B462CC}" srcOrd="0" destOrd="0" presId="urn:microsoft.com/office/officeart/2005/8/layout/lProcess3"/>
    <dgm:cxn modelId="{78CA18C0-1641-434C-877B-8736BB758D00}" srcId="{8AAA2686-D459-47A3-9618-ED64821E7111}" destId="{AAC31AFF-12F0-4E30-9D5C-B776C29A4C87}" srcOrd="2" destOrd="0" parTransId="{2AAD5C5A-4591-4203-B1BA-4EF6B64A3055}" sibTransId="{22D1407E-8A60-4E0E-9920-176506D7DB36}"/>
    <dgm:cxn modelId="{98207522-F8B6-4562-9A17-15BB9FF3484D}" type="presOf" srcId="{737CA07C-DE13-4580-8C73-9819E98C06CB}" destId="{B1672612-ED7F-41ED-B332-9856729896DA}" srcOrd="0" destOrd="0" presId="urn:microsoft.com/office/officeart/2005/8/layout/lProcess3"/>
    <dgm:cxn modelId="{F5678D48-0607-473E-92F2-7112A9FF4F31}" type="presOf" srcId="{FEF1DC3D-01C4-48B9-9AC2-B6FFE430CFCF}" destId="{DF52008C-B996-41F4-99FF-70A071D00B80}" srcOrd="0" destOrd="0" presId="urn:microsoft.com/office/officeart/2005/8/layout/lProcess3"/>
    <dgm:cxn modelId="{CF3456B5-63B0-4E14-9A1B-0EE9D99C4CAF}" type="presOf" srcId="{8DB7BEF4-D5C1-4BA7-A9FB-1F462E7E753F}" destId="{0B5A92D1-B48B-4832-9DD7-DFBA80B90DDE}" srcOrd="0" destOrd="0" presId="urn:microsoft.com/office/officeart/2005/8/layout/lProcess3"/>
    <dgm:cxn modelId="{7A5AFBF8-ACB4-4B59-8BB0-3B3909369C87}" type="presOf" srcId="{AF2780B0-4E49-406A-8EBB-0237C0BFC39C}" destId="{B7E8222F-B7B7-4BC3-90B2-D2C5FF09B7CD}" srcOrd="0" destOrd="0" presId="urn:microsoft.com/office/officeart/2005/8/layout/lProcess3"/>
    <dgm:cxn modelId="{A591CDAE-D79B-4F77-80E3-15AD48EAC11E}" type="presParOf" srcId="{1CF75705-B926-45C0-8B60-125541D09633}" destId="{010CAC48-25C2-44C8-A77B-49757EE99077}" srcOrd="0" destOrd="0" presId="urn:microsoft.com/office/officeart/2005/8/layout/lProcess3"/>
    <dgm:cxn modelId="{AE092A3D-5E17-49A2-BEE4-69C1A1C98CAD}" type="presParOf" srcId="{010CAC48-25C2-44C8-A77B-49757EE99077}" destId="{0B5A92D1-B48B-4832-9DD7-DFBA80B90DDE}" srcOrd="0" destOrd="0" presId="urn:microsoft.com/office/officeart/2005/8/layout/lProcess3"/>
    <dgm:cxn modelId="{63E8F361-C8FE-4C1C-B0AC-A5AA3554F840}" type="presParOf" srcId="{010CAC48-25C2-44C8-A77B-49757EE99077}" destId="{77E9A778-CD4E-4091-B641-A3FD628568C1}" srcOrd="1" destOrd="0" presId="urn:microsoft.com/office/officeart/2005/8/layout/lProcess3"/>
    <dgm:cxn modelId="{AB371310-E553-4A3B-837E-B96DAF1B3248}" type="presParOf" srcId="{010CAC48-25C2-44C8-A77B-49757EE99077}" destId="{DF52008C-B996-41F4-99FF-70A071D00B80}" srcOrd="2" destOrd="0" presId="urn:microsoft.com/office/officeart/2005/8/layout/lProcess3"/>
    <dgm:cxn modelId="{267E7E1C-106B-4808-89F0-B843C627ED66}" type="presParOf" srcId="{010CAC48-25C2-44C8-A77B-49757EE99077}" destId="{ECBDEE4F-CC11-49AD-A465-70D3069C5C3D}" srcOrd="3" destOrd="0" presId="urn:microsoft.com/office/officeart/2005/8/layout/lProcess3"/>
    <dgm:cxn modelId="{1F673986-D7DF-442F-BE9B-9556B3F21C0D}" type="presParOf" srcId="{010CAC48-25C2-44C8-A77B-49757EE99077}" destId="{5B5F14EC-EE62-497A-BD2A-4A094BDCFC20}" srcOrd="4" destOrd="0" presId="urn:microsoft.com/office/officeart/2005/8/layout/lProcess3"/>
    <dgm:cxn modelId="{8131C4EF-15E3-4234-A650-472C6EDCCFC8}" type="presParOf" srcId="{1CF75705-B926-45C0-8B60-125541D09633}" destId="{922A66D9-3256-46F8-943B-DED6F970B85F}" srcOrd="1" destOrd="0" presId="urn:microsoft.com/office/officeart/2005/8/layout/lProcess3"/>
    <dgm:cxn modelId="{54001F4D-DCDE-4F20-84B9-FE530FF0CE58}" type="presParOf" srcId="{1CF75705-B926-45C0-8B60-125541D09633}" destId="{11F5B973-4D3C-4526-9D9D-D86672867981}" srcOrd="2" destOrd="0" presId="urn:microsoft.com/office/officeart/2005/8/layout/lProcess3"/>
    <dgm:cxn modelId="{4F66BDA9-630C-4762-BCED-92178D50623C}" type="presParOf" srcId="{11F5B973-4D3C-4526-9D9D-D86672867981}" destId="{08F7E478-4A41-401E-A499-0C2588448673}" srcOrd="0" destOrd="0" presId="urn:microsoft.com/office/officeart/2005/8/layout/lProcess3"/>
    <dgm:cxn modelId="{1DF0E7F3-3676-4D16-A8B5-0425DAB3E397}" type="presParOf" srcId="{11F5B973-4D3C-4526-9D9D-D86672867981}" destId="{D36FF4CF-8F5D-4E9E-8600-634AE3A78BA8}" srcOrd="1" destOrd="0" presId="urn:microsoft.com/office/officeart/2005/8/layout/lProcess3"/>
    <dgm:cxn modelId="{F2B44651-7DAF-4152-A7BC-996A6E30D6A9}" type="presParOf" srcId="{11F5B973-4D3C-4526-9D9D-D86672867981}" destId="{D119B131-D5E9-4D37-89C6-59D594B462CC}" srcOrd="2" destOrd="0" presId="urn:microsoft.com/office/officeart/2005/8/layout/lProcess3"/>
    <dgm:cxn modelId="{DFB4C7B1-6647-4DD4-98EB-47A431E0142B}" type="presParOf" srcId="{11F5B973-4D3C-4526-9D9D-D86672867981}" destId="{9A7F7B8C-AE93-4968-BEF2-45F68EA65CC3}" srcOrd="3" destOrd="0" presId="urn:microsoft.com/office/officeart/2005/8/layout/lProcess3"/>
    <dgm:cxn modelId="{6AB3CBDE-66F4-4F4E-AF60-2CA6D99443BE}" type="presParOf" srcId="{11F5B973-4D3C-4526-9D9D-D86672867981}" destId="{8D2FDB04-6134-4B16-9876-A325E3F7A234}" srcOrd="4" destOrd="0" presId="urn:microsoft.com/office/officeart/2005/8/layout/lProcess3"/>
    <dgm:cxn modelId="{7BDF337D-D3D5-4272-8D70-F07790997CA1}" type="presParOf" srcId="{1CF75705-B926-45C0-8B60-125541D09633}" destId="{77EBA1E1-CE9B-4B87-BBE6-0DD060657F2C}" srcOrd="3" destOrd="0" presId="urn:microsoft.com/office/officeart/2005/8/layout/lProcess3"/>
    <dgm:cxn modelId="{71AD6FD4-3BA1-4A9C-9459-9564BCCD5EA1}" type="presParOf" srcId="{1CF75705-B926-45C0-8B60-125541D09633}" destId="{CBE4D4AE-6BED-4729-9642-FAA56B0702E5}" srcOrd="4" destOrd="0" presId="urn:microsoft.com/office/officeart/2005/8/layout/lProcess3"/>
    <dgm:cxn modelId="{80613A74-692A-40F0-B2D8-D2ABEDD4C5BE}" type="presParOf" srcId="{CBE4D4AE-6BED-4729-9642-FAA56B0702E5}" destId="{E88EDB05-E860-4E67-9D35-B196EDCC05AA}" srcOrd="0" destOrd="0" presId="urn:microsoft.com/office/officeart/2005/8/layout/lProcess3"/>
    <dgm:cxn modelId="{7AA81CAF-C73D-4A7B-8570-575098D3156D}" type="presParOf" srcId="{CBE4D4AE-6BED-4729-9642-FAA56B0702E5}" destId="{09F4364B-5B17-45BD-9971-689F43961321}" srcOrd="1" destOrd="0" presId="urn:microsoft.com/office/officeart/2005/8/layout/lProcess3"/>
    <dgm:cxn modelId="{88073C5D-EDA9-41DA-B244-C7A8A6D9F1E0}" type="presParOf" srcId="{CBE4D4AE-6BED-4729-9642-FAA56B0702E5}" destId="{B7E8222F-B7B7-4BC3-90B2-D2C5FF09B7CD}" srcOrd="2" destOrd="0" presId="urn:microsoft.com/office/officeart/2005/8/layout/lProcess3"/>
    <dgm:cxn modelId="{70A082C2-2102-47E6-97B4-D39DD1334831}" type="presParOf" srcId="{CBE4D4AE-6BED-4729-9642-FAA56B0702E5}" destId="{9499E14A-DFA9-4B21-92C0-F25376F2EC3C}" srcOrd="3" destOrd="0" presId="urn:microsoft.com/office/officeart/2005/8/layout/lProcess3"/>
    <dgm:cxn modelId="{2D3D5B97-7CB6-4B14-BA1C-B5A17A301807}" type="presParOf" srcId="{CBE4D4AE-6BED-4729-9642-FAA56B0702E5}" destId="{B1672612-ED7F-41ED-B332-9856729896D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35DBFB-E492-474B-9E18-27D5E8E7A87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9CEE14-30F9-484F-90D7-4949D1C9501F}">
      <dgm:prSet phldrT="[Texto]"/>
      <dgm:spPr/>
      <dgm:t>
        <a:bodyPr/>
        <a:lstStyle/>
        <a:p>
          <a:r>
            <a:rPr lang="es-ES" dirty="0" smtClean="0"/>
            <a:t>Desigualdad en A.L</a:t>
          </a:r>
          <a:endParaRPr lang="es-ES" dirty="0"/>
        </a:p>
      </dgm:t>
    </dgm:pt>
    <dgm:pt modelId="{48182FA3-96AF-439B-8CDA-572AF121C06A}" type="parTrans" cxnId="{5D30E4A4-06F0-4D18-A891-E36D30D44D42}">
      <dgm:prSet/>
      <dgm:spPr/>
      <dgm:t>
        <a:bodyPr/>
        <a:lstStyle/>
        <a:p>
          <a:endParaRPr lang="es-ES"/>
        </a:p>
      </dgm:t>
    </dgm:pt>
    <dgm:pt modelId="{0251836C-3DC6-440B-B92B-E6C24ACBB011}" type="sibTrans" cxnId="{5D30E4A4-06F0-4D18-A891-E36D30D44D42}">
      <dgm:prSet/>
      <dgm:spPr/>
      <dgm:t>
        <a:bodyPr/>
        <a:lstStyle/>
        <a:p>
          <a:endParaRPr lang="es-ES"/>
        </a:p>
      </dgm:t>
    </dgm:pt>
    <dgm:pt modelId="{4F89A94C-67A9-4125-B225-8BC873BDE2E4}">
      <dgm:prSet phldrT="[Texto]"/>
      <dgm:spPr/>
      <dgm:t>
        <a:bodyPr/>
        <a:lstStyle/>
        <a:p>
          <a:r>
            <a:rPr lang="es-ES" dirty="0" smtClean="0"/>
            <a:t>Democracia formal legal</a:t>
          </a:r>
          <a:endParaRPr lang="es-ES" dirty="0"/>
        </a:p>
      </dgm:t>
    </dgm:pt>
    <dgm:pt modelId="{8FAB0D83-1138-4C77-BB02-CE12539EA7A4}" type="parTrans" cxnId="{2D200837-F494-4E9C-A4D5-D3DA2DAC8124}">
      <dgm:prSet/>
      <dgm:spPr/>
      <dgm:t>
        <a:bodyPr/>
        <a:lstStyle/>
        <a:p>
          <a:endParaRPr lang="es-ES"/>
        </a:p>
      </dgm:t>
    </dgm:pt>
    <dgm:pt modelId="{C7A91892-5E9F-4355-9B97-FDAC2912C8B7}" type="sibTrans" cxnId="{2D200837-F494-4E9C-A4D5-D3DA2DAC8124}">
      <dgm:prSet/>
      <dgm:spPr/>
      <dgm:t>
        <a:bodyPr/>
        <a:lstStyle/>
        <a:p>
          <a:endParaRPr lang="es-ES"/>
        </a:p>
      </dgm:t>
    </dgm:pt>
    <dgm:pt modelId="{82AB7BD9-40E8-4BF9-B8EE-1B150B40E6C0}">
      <dgm:prSet phldrT="[Texto]"/>
      <dgm:spPr/>
      <dgm:t>
        <a:bodyPr/>
        <a:lstStyle/>
        <a:p>
          <a:r>
            <a:rPr lang="es-ES" dirty="0" smtClean="0"/>
            <a:t>Democracia material real</a:t>
          </a:r>
          <a:endParaRPr lang="es-ES" dirty="0"/>
        </a:p>
      </dgm:t>
    </dgm:pt>
    <dgm:pt modelId="{077FE184-D586-4758-B908-81546607348E}" type="parTrans" cxnId="{86EA8736-64DF-46AA-935B-4BCE4603B27B}">
      <dgm:prSet/>
      <dgm:spPr/>
      <dgm:t>
        <a:bodyPr/>
        <a:lstStyle/>
        <a:p>
          <a:endParaRPr lang="es-ES"/>
        </a:p>
      </dgm:t>
    </dgm:pt>
    <dgm:pt modelId="{8A1F2590-27C9-4F24-9E31-501747D0F2F9}" type="sibTrans" cxnId="{86EA8736-64DF-46AA-935B-4BCE4603B27B}">
      <dgm:prSet/>
      <dgm:spPr/>
      <dgm:t>
        <a:bodyPr/>
        <a:lstStyle/>
        <a:p>
          <a:endParaRPr lang="es-ES"/>
        </a:p>
      </dgm:t>
    </dgm:pt>
    <dgm:pt modelId="{943578EF-4B19-47D7-B059-488C40A3E51A}">
      <dgm:prSet phldrT="[Texto]"/>
      <dgm:spPr/>
      <dgm:t>
        <a:bodyPr/>
        <a:lstStyle/>
        <a:p>
          <a:r>
            <a:rPr lang="es-ES" dirty="0" smtClean="0"/>
            <a:t>Visión igualdad</a:t>
          </a:r>
          <a:endParaRPr lang="es-ES" dirty="0"/>
        </a:p>
      </dgm:t>
    </dgm:pt>
    <dgm:pt modelId="{82D976B4-B875-4217-8EBB-58782B928F7E}" type="parTrans" cxnId="{CAC58BDF-CA8E-4663-B23D-7473AA9AAF4A}">
      <dgm:prSet/>
      <dgm:spPr/>
      <dgm:t>
        <a:bodyPr/>
        <a:lstStyle/>
        <a:p>
          <a:endParaRPr lang="es-ES"/>
        </a:p>
      </dgm:t>
    </dgm:pt>
    <dgm:pt modelId="{0F0E93FD-3A7A-4EC0-AFEC-86D3356E5649}" type="sibTrans" cxnId="{CAC58BDF-CA8E-4663-B23D-7473AA9AAF4A}">
      <dgm:prSet/>
      <dgm:spPr/>
      <dgm:t>
        <a:bodyPr/>
        <a:lstStyle/>
        <a:p>
          <a:endParaRPr lang="es-ES"/>
        </a:p>
      </dgm:t>
    </dgm:pt>
    <dgm:pt modelId="{C15E5DBB-86C6-489F-AE8F-D62C5FB95D30}">
      <dgm:prSet phldrT="[Texto]"/>
      <dgm:spPr/>
      <dgm:t>
        <a:bodyPr/>
        <a:lstStyle/>
        <a:p>
          <a:r>
            <a:rPr lang="es-ES" dirty="0" smtClean="0"/>
            <a:t>Liberalismo (igualdad ante ley – visión de mercado</a:t>
          </a:r>
          <a:endParaRPr lang="es-ES" dirty="0"/>
        </a:p>
      </dgm:t>
    </dgm:pt>
    <dgm:pt modelId="{98D6D180-10F3-4D5D-ACA9-3339F40D395C}" type="parTrans" cxnId="{57FB01BE-3909-4E0E-BE8A-80B56FD518B1}">
      <dgm:prSet/>
      <dgm:spPr/>
      <dgm:t>
        <a:bodyPr/>
        <a:lstStyle/>
        <a:p>
          <a:endParaRPr lang="es-ES"/>
        </a:p>
      </dgm:t>
    </dgm:pt>
    <dgm:pt modelId="{F158E32E-891B-409F-9D7C-44046C4C8F68}" type="sibTrans" cxnId="{57FB01BE-3909-4E0E-BE8A-80B56FD518B1}">
      <dgm:prSet/>
      <dgm:spPr/>
      <dgm:t>
        <a:bodyPr/>
        <a:lstStyle/>
        <a:p>
          <a:endParaRPr lang="es-ES"/>
        </a:p>
      </dgm:t>
    </dgm:pt>
    <dgm:pt modelId="{D3D8FE90-D240-4C80-BC48-EAD7C7BA812C}">
      <dgm:prSet phldrT="[Texto]"/>
      <dgm:spPr/>
      <dgm:t>
        <a:bodyPr/>
        <a:lstStyle/>
        <a:p>
          <a:r>
            <a:rPr lang="es-ES" dirty="0" smtClean="0"/>
            <a:t>Socialismo (Democracia material: afectar condiciones materiales)</a:t>
          </a:r>
          <a:endParaRPr lang="es-ES" dirty="0"/>
        </a:p>
      </dgm:t>
    </dgm:pt>
    <dgm:pt modelId="{EC853F94-6D5B-42CB-87C9-FEFFEC5D0FF9}" type="parTrans" cxnId="{C60FF641-FB0B-4F07-89CC-E2B3C396AB95}">
      <dgm:prSet/>
      <dgm:spPr/>
      <dgm:t>
        <a:bodyPr/>
        <a:lstStyle/>
        <a:p>
          <a:endParaRPr lang="es-ES"/>
        </a:p>
      </dgm:t>
    </dgm:pt>
    <dgm:pt modelId="{86A83753-71B8-4FD5-9E3F-EA0D993D6C97}" type="sibTrans" cxnId="{C60FF641-FB0B-4F07-89CC-E2B3C396AB95}">
      <dgm:prSet/>
      <dgm:spPr/>
      <dgm:t>
        <a:bodyPr/>
        <a:lstStyle/>
        <a:p>
          <a:endParaRPr lang="es-ES"/>
        </a:p>
      </dgm:t>
    </dgm:pt>
    <dgm:pt modelId="{92034D85-C6E4-4871-994A-A10338166F0A}">
      <dgm:prSet phldrT="[Texto]"/>
      <dgm:spPr/>
      <dgm:t>
        <a:bodyPr/>
        <a:lstStyle/>
        <a:p>
          <a:r>
            <a:rPr lang="es-ES" dirty="0" smtClean="0"/>
            <a:t>Mercado</a:t>
          </a:r>
          <a:endParaRPr lang="es-ES" dirty="0"/>
        </a:p>
      </dgm:t>
    </dgm:pt>
    <dgm:pt modelId="{EE4A473C-6359-4DD9-B7DB-A66A4DE5B71A}" type="parTrans" cxnId="{F28809E8-7F78-4203-B973-73910AEF5B21}">
      <dgm:prSet/>
      <dgm:spPr/>
      <dgm:t>
        <a:bodyPr/>
        <a:lstStyle/>
        <a:p>
          <a:endParaRPr lang="es-ES"/>
        </a:p>
      </dgm:t>
    </dgm:pt>
    <dgm:pt modelId="{504E35CB-649C-452F-90BA-6711A5C36869}" type="sibTrans" cxnId="{F28809E8-7F78-4203-B973-73910AEF5B21}">
      <dgm:prSet/>
      <dgm:spPr/>
      <dgm:t>
        <a:bodyPr/>
        <a:lstStyle/>
        <a:p>
          <a:endParaRPr lang="es-ES"/>
        </a:p>
      </dgm:t>
    </dgm:pt>
    <dgm:pt modelId="{DEA6AE1D-6752-44AC-8C20-0EA4EAF8471B}">
      <dgm:prSet phldrT="[Texto]"/>
      <dgm:spPr/>
      <dgm:t>
        <a:bodyPr/>
        <a:lstStyle/>
        <a:p>
          <a:r>
            <a:rPr lang="es-ES" dirty="0" smtClean="0"/>
            <a:t>Liberalismo</a:t>
          </a:r>
          <a:endParaRPr lang="es-ES" dirty="0"/>
        </a:p>
      </dgm:t>
    </dgm:pt>
    <dgm:pt modelId="{67F33197-7551-4D81-8DD3-1EAF13CC6510}" type="parTrans" cxnId="{2B0E37B5-3B4C-4538-AE36-9075A76CF4E9}">
      <dgm:prSet/>
      <dgm:spPr/>
      <dgm:t>
        <a:bodyPr/>
        <a:lstStyle/>
        <a:p>
          <a:endParaRPr lang="es-ES"/>
        </a:p>
      </dgm:t>
    </dgm:pt>
    <dgm:pt modelId="{4484C44E-0384-4BD2-911E-DC1C4AA0E9A5}" type="sibTrans" cxnId="{2B0E37B5-3B4C-4538-AE36-9075A76CF4E9}">
      <dgm:prSet/>
      <dgm:spPr/>
      <dgm:t>
        <a:bodyPr/>
        <a:lstStyle/>
        <a:p>
          <a:endParaRPr lang="es-ES"/>
        </a:p>
      </dgm:t>
    </dgm:pt>
    <dgm:pt modelId="{5375964A-1B97-4644-9E22-9196E5467758}">
      <dgm:prSet phldrT="[Texto]"/>
      <dgm:spPr/>
      <dgm:t>
        <a:bodyPr/>
        <a:lstStyle/>
        <a:p>
          <a:r>
            <a:rPr lang="es-ES" dirty="0" smtClean="0"/>
            <a:t>Socialismo: 1. cualitativo y no cuantitativo, 2. medidas estatales materiales de equidad 3.Procesos de </a:t>
          </a:r>
          <a:r>
            <a:rPr lang="es-ES" dirty="0" err="1" smtClean="0"/>
            <a:t>desmercantilización</a:t>
          </a:r>
          <a:r>
            <a:rPr lang="es-ES" dirty="0" smtClean="0"/>
            <a:t>, nueva sensibilidad</a:t>
          </a:r>
          <a:endParaRPr lang="es-ES" dirty="0"/>
        </a:p>
      </dgm:t>
    </dgm:pt>
    <dgm:pt modelId="{EA3C8749-B5FA-4F52-9D38-B9CF33640315}" type="parTrans" cxnId="{23EC1E4D-F856-4F51-B6A0-99C08F4FD90F}">
      <dgm:prSet/>
      <dgm:spPr/>
      <dgm:t>
        <a:bodyPr/>
        <a:lstStyle/>
        <a:p>
          <a:endParaRPr lang="es-ES"/>
        </a:p>
      </dgm:t>
    </dgm:pt>
    <dgm:pt modelId="{EA95F117-7367-4429-9D42-BE7C7D83BF26}" type="sibTrans" cxnId="{23EC1E4D-F856-4F51-B6A0-99C08F4FD90F}">
      <dgm:prSet/>
      <dgm:spPr/>
      <dgm:t>
        <a:bodyPr/>
        <a:lstStyle/>
        <a:p>
          <a:endParaRPr lang="es-ES"/>
        </a:p>
      </dgm:t>
    </dgm:pt>
    <dgm:pt modelId="{432666E6-0D4F-4247-B2E9-E38E7F152C67}" type="pres">
      <dgm:prSet presAssocID="{B235DBFB-E492-474B-9E18-27D5E8E7A8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7C42E4-65C8-4F4C-8830-9A39D79B8468}" type="pres">
      <dgm:prSet presAssocID="{8F9CEE14-30F9-484F-90D7-4949D1C9501F}" presName="composite" presStyleCnt="0"/>
      <dgm:spPr/>
    </dgm:pt>
    <dgm:pt modelId="{E7FA7548-4154-4C85-BFCA-95DED552DE63}" type="pres">
      <dgm:prSet presAssocID="{8F9CEE14-30F9-484F-90D7-4949D1C950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286785-FE20-4321-B910-8CC88287E615}" type="pres">
      <dgm:prSet presAssocID="{8F9CEE14-30F9-484F-90D7-4949D1C950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FEC2EE-5A76-4D9A-848F-24BCB1A6354C}" type="pres">
      <dgm:prSet presAssocID="{0251836C-3DC6-440B-B92B-E6C24ACBB011}" presName="sp" presStyleCnt="0"/>
      <dgm:spPr/>
    </dgm:pt>
    <dgm:pt modelId="{0AE74FD3-8168-430A-A444-FC49F7D3EB33}" type="pres">
      <dgm:prSet presAssocID="{943578EF-4B19-47D7-B059-488C40A3E51A}" presName="composite" presStyleCnt="0"/>
      <dgm:spPr/>
    </dgm:pt>
    <dgm:pt modelId="{05EA548E-23C7-4962-A014-FE0EE0A66261}" type="pres">
      <dgm:prSet presAssocID="{943578EF-4B19-47D7-B059-488C40A3E51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DC2ABF-B2D9-4FD6-A873-F6CEF4B8996A}" type="pres">
      <dgm:prSet presAssocID="{943578EF-4B19-47D7-B059-488C40A3E51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3F150C-08C6-4F76-8E1E-90F712B7CF36}" type="pres">
      <dgm:prSet presAssocID="{0F0E93FD-3A7A-4EC0-AFEC-86D3356E5649}" presName="sp" presStyleCnt="0"/>
      <dgm:spPr/>
    </dgm:pt>
    <dgm:pt modelId="{96630511-6D2E-4F5D-9CCA-F045255D6450}" type="pres">
      <dgm:prSet presAssocID="{92034D85-C6E4-4871-994A-A10338166F0A}" presName="composite" presStyleCnt="0"/>
      <dgm:spPr/>
    </dgm:pt>
    <dgm:pt modelId="{23CC6DD9-7D9E-452A-B56F-904F3C1A5A0A}" type="pres">
      <dgm:prSet presAssocID="{92034D85-C6E4-4871-994A-A10338166F0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F7E2E1-6C97-4AAF-8708-F29C62EDF57F}" type="pres">
      <dgm:prSet presAssocID="{92034D85-C6E4-4871-994A-A10338166F0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0E37B5-3B4C-4538-AE36-9075A76CF4E9}" srcId="{92034D85-C6E4-4871-994A-A10338166F0A}" destId="{DEA6AE1D-6752-44AC-8C20-0EA4EAF8471B}" srcOrd="0" destOrd="0" parTransId="{67F33197-7551-4D81-8DD3-1EAF13CC6510}" sibTransId="{4484C44E-0384-4BD2-911E-DC1C4AA0E9A5}"/>
    <dgm:cxn modelId="{F28809E8-7F78-4203-B973-73910AEF5B21}" srcId="{B235DBFB-E492-474B-9E18-27D5E8E7A879}" destId="{92034D85-C6E4-4871-994A-A10338166F0A}" srcOrd="2" destOrd="0" parTransId="{EE4A473C-6359-4DD9-B7DB-A66A4DE5B71A}" sibTransId="{504E35CB-649C-452F-90BA-6711A5C36869}"/>
    <dgm:cxn modelId="{FCD042BE-2777-44EF-9B91-D7A93DA52199}" type="presOf" srcId="{DEA6AE1D-6752-44AC-8C20-0EA4EAF8471B}" destId="{9EF7E2E1-6C97-4AAF-8708-F29C62EDF57F}" srcOrd="0" destOrd="0" presId="urn:microsoft.com/office/officeart/2005/8/layout/chevron2"/>
    <dgm:cxn modelId="{CAC58BDF-CA8E-4663-B23D-7473AA9AAF4A}" srcId="{B235DBFB-E492-474B-9E18-27D5E8E7A879}" destId="{943578EF-4B19-47D7-B059-488C40A3E51A}" srcOrd="1" destOrd="0" parTransId="{82D976B4-B875-4217-8EBB-58782B928F7E}" sibTransId="{0F0E93FD-3A7A-4EC0-AFEC-86D3356E5649}"/>
    <dgm:cxn modelId="{8AFCC1A5-52DF-4E68-826B-868C4F82D777}" type="presOf" srcId="{92034D85-C6E4-4871-994A-A10338166F0A}" destId="{23CC6DD9-7D9E-452A-B56F-904F3C1A5A0A}" srcOrd="0" destOrd="0" presId="urn:microsoft.com/office/officeart/2005/8/layout/chevron2"/>
    <dgm:cxn modelId="{57FB01BE-3909-4E0E-BE8A-80B56FD518B1}" srcId="{943578EF-4B19-47D7-B059-488C40A3E51A}" destId="{C15E5DBB-86C6-489F-AE8F-D62C5FB95D30}" srcOrd="0" destOrd="0" parTransId="{98D6D180-10F3-4D5D-ACA9-3339F40D395C}" sibTransId="{F158E32E-891B-409F-9D7C-44046C4C8F68}"/>
    <dgm:cxn modelId="{5D30E4A4-06F0-4D18-A891-E36D30D44D42}" srcId="{B235DBFB-E492-474B-9E18-27D5E8E7A879}" destId="{8F9CEE14-30F9-484F-90D7-4949D1C9501F}" srcOrd="0" destOrd="0" parTransId="{48182FA3-96AF-439B-8CDA-572AF121C06A}" sibTransId="{0251836C-3DC6-440B-B92B-E6C24ACBB011}"/>
    <dgm:cxn modelId="{86EA8736-64DF-46AA-935B-4BCE4603B27B}" srcId="{8F9CEE14-30F9-484F-90D7-4949D1C9501F}" destId="{82AB7BD9-40E8-4BF9-B8EE-1B150B40E6C0}" srcOrd="1" destOrd="0" parTransId="{077FE184-D586-4758-B908-81546607348E}" sibTransId="{8A1F2590-27C9-4F24-9E31-501747D0F2F9}"/>
    <dgm:cxn modelId="{23EC1E4D-F856-4F51-B6A0-99C08F4FD90F}" srcId="{92034D85-C6E4-4871-994A-A10338166F0A}" destId="{5375964A-1B97-4644-9E22-9196E5467758}" srcOrd="1" destOrd="0" parTransId="{EA3C8749-B5FA-4F52-9D38-B9CF33640315}" sibTransId="{EA95F117-7367-4429-9D42-BE7C7D83BF26}"/>
    <dgm:cxn modelId="{2D200837-F494-4E9C-A4D5-D3DA2DAC8124}" srcId="{8F9CEE14-30F9-484F-90D7-4949D1C9501F}" destId="{4F89A94C-67A9-4125-B225-8BC873BDE2E4}" srcOrd="0" destOrd="0" parTransId="{8FAB0D83-1138-4C77-BB02-CE12539EA7A4}" sibTransId="{C7A91892-5E9F-4355-9B97-FDAC2912C8B7}"/>
    <dgm:cxn modelId="{A379EDD5-8B97-4C23-83E4-32054EB003D6}" type="presOf" srcId="{D3D8FE90-D240-4C80-BC48-EAD7C7BA812C}" destId="{4ADC2ABF-B2D9-4FD6-A873-F6CEF4B8996A}" srcOrd="0" destOrd="1" presId="urn:microsoft.com/office/officeart/2005/8/layout/chevron2"/>
    <dgm:cxn modelId="{0FEEFEB4-5100-4E43-A350-6633FEE3AB96}" type="presOf" srcId="{5375964A-1B97-4644-9E22-9196E5467758}" destId="{9EF7E2E1-6C97-4AAF-8708-F29C62EDF57F}" srcOrd="0" destOrd="1" presId="urn:microsoft.com/office/officeart/2005/8/layout/chevron2"/>
    <dgm:cxn modelId="{4B32829D-FB03-4624-8B6A-F5C59FF2B6BD}" type="presOf" srcId="{C15E5DBB-86C6-489F-AE8F-D62C5FB95D30}" destId="{4ADC2ABF-B2D9-4FD6-A873-F6CEF4B8996A}" srcOrd="0" destOrd="0" presId="urn:microsoft.com/office/officeart/2005/8/layout/chevron2"/>
    <dgm:cxn modelId="{0981F535-9CE9-438F-9097-1A1066BFD60D}" type="presOf" srcId="{943578EF-4B19-47D7-B059-488C40A3E51A}" destId="{05EA548E-23C7-4962-A014-FE0EE0A66261}" srcOrd="0" destOrd="0" presId="urn:microsoft.com/office/officeart/2005/8/layout/chevron2"/>
    <dgm:cxn modelId="{E909B315-0998-40B9-9247-BF6CD7107D7D}" type="presOf" srcId="{8F9CEE14-30F9-484F-90D7-4949D1C9501F}" destId="{E7FA7548-4154-4C85-BFCA-95DED552DE63}" srcOrd="0" destOrd="0" presId="urn:microsoft.com/office/officeart/2005/8/layout/chevron2"/>
    <dgm:cxn modelId="{5850278F-AAD6-4353-A30C-B25C955D775E}" type="presOf" srcId="{4F89A94C-67A9-4125-B225-8BC873BDE2E4}" destId="{16286785-FE20-4321-B910-8CC88287E615}" srcOrd="0" destOrd="0" presId="urn:microsoft.com/office/officeart/2005/8/layout/chevron2"/>
    <dgm:cxn modelId="{C60FF641-FB0B-4F07-89CC-E2B3C396AB95}" srcId="{943578EF-4B19-47D7-B059-488C40A3E51A}" destId="{D3D8FE90-D240-4C80-BC48-EAD7C7BA812C}" srcOrd="1" destOrd="0" parTransId="{EC853F94-6D5B-42CB-87C9-FEFFEC5D0FF9}" sibTransId="{86A83753-71B8-4FD5-9E3F-EA0D993D6C97}"/>
    <dgm:cxn modelId="{9313585F-1989-4A1F-8755-55D0C15FDFC1}" type="presOf" srcId="{B235DBFB-E492-474B-9E18-27D5E8E7A879}" destId="{432666E6-0D4F-4247-B2E9-E38E7F152C67}" srcOrd="0" destOrd="0" presId="urn:microsoft.com/office/officeart/2005/8/layout/chevron2"/>
    <dgm:cxn modelId="{8217B9E5-4D2D-4946-8643-A0C78EC78DFB}" type="presOf" srcId="{82AB7BD9-40E8-4BF9-B8EE-1B150B40E6C0}" destId="{16286785-FE20-4321-B910-8CC88287E615}" srcOrd="0" destOrd="1" presId="urn:microsoft.com/office/officeart/2005/8/layout/chevron2"/>
    <dgm:cxn modelId="{A5614961-2020-4899-8AF6-AF1E08BB9CCD}" type="presParOf" srcId="{432666E6-0D4F-4247-B2E9-E38E7F152C67}" destId="{027C42E4-65C8-4F4C-8830-9A39D79B8468}" srcOrd="0" destOrd="0" presId="urn:microsoft.com/office/officeart/2005/8/layout/chevron2"/>
    <dgm:cxn modelId="{0A95E033-20E1-412C-9E98-A14E7898351F}" type="presParOf" srcId="{027C42E4-65C8-4F4C-8830-9A39D79B8468}" destId="{E7FA7548-4154-4C85-BFCA-95DED552DE63}" srcOrd="0" destOrd="0" presId="urn:microsoft.com/office/officeart/2005/8/layout/chevron2"/>
    <dgm:cxn modelId="{CC924AE9-3E9A-495A-9A27-F96AE6906CA6}" type="presParOf" srcId="{027C42E4-65C8-4F4C-8830-9A39D79B8468}" destId="{16286785-FE20-4321-B910-8CC88287E615}" srcOrd="1" destOrd="0" presId="urn:microsoft.com/office/officeart/2005/8/layout/chevron2"/>
    <dgm:cxn modelId="{7DC327F0-47BE-4529-8C9E-34B23B13083C}" type="presParOf" srcId="{432666E6-0D4F-4247-B2E9-E38E7F152C67}" destId="{A5FEC2EE-5A76-4D9A-848F-24BCB1A6354C}" srcOrd="1" destOrd="0" presId="urn:microsoft.com/office/officeart/2005/8/layout/chevron2"/>
    <dgm:cxn modelId="{2B4BC446-C5FD-4211-912D-EFB72AA0E2F6}" type="presParOf" srcId="{432666E6-0D4F-4247-B2E9-E38E7F152C67}" destId="{0AE74FD3-8168-430A-A444-FC49F7D3EB33}" srcOrd="2" destOrd="0" presId="urn:microsoft.com/office/officeart/2005/8/layout/chevron2"/>
    <dgm:cxn modelId="{2455359F-656F-4BA3-B750-E11640D2EADF}" type="presParOf" srcId="{0AE74FD3-8168-430A-A444-FC49F7D3EB33}" destId="{05EA548E-23C7-4962-A014-FE0EE0A66261}" srcOrd="0" destOrd="0" presId="urn:microsoft.com/office/officeart/2005/8/layout/chevron2"/>
    <dgm:cxn modelId="{A623AB3B-98B7-4480-907D-81B218D44BE6}" type="presParOf" srcId="{0AE74FD3-8168-430A-A444-FC49F7D3EB33}" destId="{4ADC2ABF-B2D9-4FD6-A873-F6CEF4B8996A}" srcOrd="1" destOrd="0" presId="urn:microsoft.com/office/officeart/2005/8/layout/chevron2"/>
    <dgm:cxn modelId="{01C81A4C-4F35-4880-B87F-85A3A1AA98F0}" type="presParOf" srcId="{432666E6-0D4F-4247-B2E9-E38E7F152C67}" destId="{3B3F150C-08C6-4F76-8E1E-90F712B7CF36}" srcOrd="3" destOrd="0" presId="urn:microsoft.com/office/officeart/2005/8/layout/chevron2"/>
    <dgm:cxn modelId="{6801D68F-67C2-4721-80F7-59C6157384EE}" type="presParOf" srcId="{432666E6-0D4F-4247-B2E9-E38E7F152C67}" destId="{96630511-6D2E-4F5D-9CCA-F045255D6450}" srcOrd="4" destOrd="0" presId="urn:microsoft.com/office/officeart/2005/8/layout/chevron2"/>
    <dgm:cxn modelId="{298ECE29-170D-49D7-B817-21945B2AF095}" type="presParOf" srcId="{96630511-6D2E-4F5D-9CCA-F045255D6450}" destId="{23CC6DD9-7D9E-452A-B56F-904F3C1A5A0A}" srcOrd="0" destOrd="0" presId="urn:microsoft.com/office/officeart/2005/8/layout/chevron2"/>
    <dgm:cxn modelId="{72287A91-3DA5-4DA3-BD99-A9956523C343}" type="presParOf" srcId="{96630511-6D2E-4F5D-9CCA-F045255D6450}" destId="{9EF7E2E1-6C97-4AAF-8708-F29C62EDF5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A9CA1-F99C-45A7-AD4A-292E2562347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9F138B-1B50-41A5-9AF3-72C6EB315B0E}">
      <dgm:prSet phldrT="[Texto]" custT="1"/>
      <dgm:spPr/>
      <dgm:t>
        <a:bodyPr/>
        <a:lstStyle/>
        <a:p>
          <a:r>
            <a:rPr lang="es-ES" sz="2400" dirty="0" smtClean="0"/>
            <a:t>Los regímenes capitalista se parecen entre sí pero no son homogéneos</a:t>
          </a:r>
          <a:endParaRPr lang="es-ES" sz="2400" dirty="0"/>
        </a:p>
      </dgm:t>
    </dgm:pt>
    <dgm:pt modelId="{292643C2-72BF-416B-A3F2-42CEA58EE60F}" type="parTrans" cxnId="{8ADE8FB8-9FA3-4BDB-8419-9897A3B93EAD}">
      <dgm:prSet/>
      <dgm:spPr/>
      <dgm:t>
        <a:bodyPr/>
        <a:lstStyle/>
        <a:p>
          <a:endParaRPr lang="es-ES"/>
        </a:p>
      </dgm:t>
    </dgm:pt>
    <dgm:pt modelId="{0FEFBCC0-0614-4872-A1A9-76210F23A451}" type="sibTrans" cxnId="{8ADE8FB8-9FA3-4BDB-8419-9897A3B93EAD}">
      <dgm:prSet/>
      <dgm:spPr/>
      <dgm:t>
        <a:bodyPr/>
        <a:lstStyle/>
        <a:p>
          <a:endParaRPr lang="es-ES"/>
        </a:p>
      </dgm:t>
    </dgm:pt>
    <dgm:pt modelId="{C902D789-CEEB-4BE0-BF0F-B6BD7BCB435E}">
      <dgm:prSet phldrT="[Texto]" custT="1"/>
      <dgm:spPr/>
      <dgm:t>
        <a:bodyPr/>
        <a:lstStyle/>
        <a:p>
          <a:r>
            <a:rPr lang="es-ES" sz="2400" dirty="0" smtClean="0"/>
            <a:t>En la época moderna capitalismo y democracia han marchado juntas</a:t>
          </a:r>
          <a:endParaRPr lang="es-ES" sz="2400" dirty="0"/>
        </a:p>
      </dgm:t>
    </dgm:pt>
    <dgm:pt modelId="{FEFE2F2E-7962-4C37-B0FE-96A43D45240C}" type="parTrans" cxnId="{304FE581-429F-4A4B-A90B-D1255107C06E}">
      <dgm:prSet/>
      <dgm:spPr/>
      <dgm:t>
        <a:bodyPr/>
        <a:lstStyle/>
        <a:p>
          <a:endParaRPr lang="es-ES"/>
        </a:p>
      </dgm:t>
    </dgm:pt>
    <dgm:pt modelId="{51EAA71D-0F6E-43F3-BC22-194FB81EBFF5}" type="sibTrans" cxnId="{304FE581-429F-4A4B-A90B-D1255107C06E}">
      <dgm:prSet/>
      <dgm:spPr/>
      <dgm:t>
        <a:bodyPr/>
        <a:lstStyle/>
        <a:p>
          <a:endParaRPr lang="es-ES"/>
        </a:p>
      </dgm:t>
    </dgm:pt>
    <dgm:pt modelId="{3E8D2F17-6D91-4489-BD2A-F42F8E13690F}">
      <dgm:prSet phldrT="[Texto]" custT="1"/>
      <dgm:spPr/>
      <dgm:t>
        <a:bodyPr/>
        <a:lstStyle/>
        <a:p>
          <a:r>
            <a:rPr lang="es-ES" sz="2400" dirty="0" smtClean="0"/>
            <a:t>El desarrollo económico condicionante para después distribuir</a:t>
          </a:r>
          <a:endParaRPr lang="es-ES" sz="2400" dirty="0"/>
        </a:p>
      </dgm:t>
    </dgm:pt>
    <dgm:pt modelId="{9F2B1F71-2DAE-4163-B288-87A4A711DFCD}" type="parTrans" cxnId="{17B6F965-1570-4B4B-8178-24C36CEB8F05}">
      <dgm:prSet/>
      <dgm:spPr/>
      <dgm:t>
        <a:bodyPr/>
        <a:lstStyle/>
        <a:p>
          <a:endParaRPr lang="es-ES"/>
        </a:p>
      </dgm:t>
    </dgm:pt>
    <dgm:pt modelId="{BD4AD85B-B4CD-4B53-9C2E-53DC38EB9D1A}" type="sibTrans" cxnId="{17B6F965-1570-4B4B-8178-24C36CEB8F05}">
      <dgm:prSet/>
      <dgm:spPr/>
      <dgm:t>
        <a:bodyPr/>
        <a:lstStyle/>
        <a:p>
          <a:endParaRPr lang="es-ES"/>
        </a:p>
      </dgm:t>
    </dgm:pt>
    <dgm:pt modelId="{9C3C1530-1653-4760-B44E-B118839D116B}" type="pres">
      <dgm:prSet presAssocID="{337A9CA1-F99C-45A7-AD4A-292E256234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30CF40-0625-47DF-9C5B-69A900F95A56}" type="pres">
      <dgm:prSet presAssocID="{419F138B-1B50-41A5-9AF3-72C6EB315B0E}" presName="composite" presStyleCnt="0"/>
      <dgm:spPr/>
    </dgm:pt>
    <dgm:pt modelId="{BAEBD25E-450D-402F-9410-22C14B3A551D}" type="pres">
      <dgm:prSet presAssocID="{419F138B-1B50-41A5-9AF3-72C6EB315B0E}" presName="rect1" presStyleLbl="trAlignAcc1" presStyleIdx="0" presStyleCnt="3" custScaleY="1407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C92B79-8412-4614-B490-531C61E1AECE}" type="pres">
      <dgm:prSet presAssocID="{419F138B-1B50-41A5-9AF3-72C6EB315B0E}" presName="rect2" presStyleLbl="fgImgPlace1" presStyleIdx="0" presStyleCnt="3"/>
      <dgm:spPr/>
    </dgm:pt>
    <dgm:pt modelId="{F779ED19-D160-4EAA-AE5A-B50B9380904D}" type="pres">
      <dgm:prSet presAssocID="{0FEFBCC0-0614-4872-A1A9-76210F23A451}" presName="sibTrans" presStyleCnt="0"/>
      <dgm:spPr/>
    </dgm:pt>
    <dgm:pt modelId="{41E73A6C-516D-49F7-8960-1BBEB9AB927D}" type="pres">
      <dgm:prSet presAssocID="{C902D789-CEEB-4BE0-BF0F-B6BD7BCB435E}" presName="composite" presStyleCnt="0"/>
      <dgm:spPr/>
    </dgm:pt>
    <dgm:pt modelId="{25D855DE-CE4E-4951-B354-312B88C3D058}" type="pres">
      <dgm:prSet presAssocID="{C902D789-CEEB-4BE0-BF0F-B6BD7BCB435E}" presName="rect1" presStyleLbl="trAlignAcc1" presStyleIdx="1" presStyleCnt="3" custScaleY="154335" custLinFactNeighborX="-5157" custLinFactNeighborY="61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00F612-CC27-4BCD-9EFE-94589DB4C977}" type="pres">
      <dgm:prSet presAssocID="{C902D789-CEEB-4BE0-BF0F-B6BD7BCB435E}" presName="rect2" presStyleLbl="fgImgPlace1" presStyleIdx="1" presStyleCnt="3"/>
      <dgm:spPr/>
    </dgm:pt>
    <dgm:pt modelId="{49EBD96E-CCFF-4AA8-A958-E7F59D4BD6CA}" type="pres">
      <dgm:prSet presAssocID="{51EAA71D-0F6E-43F3-BC22-194FB81EBFF5}" presName="sibTrans" presStyleCnt="0"/>
      <dgm:spPr/>
    </dgm:pt>
    <dgm:pt modelId="{AB54CDCF-C710-4A3D-B596-E0901AC232FA}" type="pres">
      <dgm:prSet presAssocID="{3E8D2F17-6D91-4489-BD2A-F42F8E13690F}" presName="composite" presStyleCnt="0"/>
      <dgm:spPr/>
    </dgm:pt>
    <dgm:pt modelId="{0CED3AD2-740D-414D-B347-C1AB65AF3F8D}" type="pres">
      <dgm:prSet presAssocID="{3E8D2F17-6D91-4489-BD2A-F42F8E13690F}" presName="rect1" presStyleLbl="trAlignAcc1" presStyleIdx="2" presStyleCnt="3" custScaleX="102073" custScaleY="1318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7AD92E-F9F5-4E07-9E23-F479EBA64F76}" type="pres">
      <dgm:prSet presAssocID="{3E8D2F17-6D91-4489-BD2A-F42F8E13690F}" presName="rect2" presStyleLbl="fgImgPlace1" presStyleIdx="2" presStyleCnt="3"/>
      <dgm:spPr/>
    </dgm:pt>
  </dgm:ptLst>
  <dgm:cxnLst>
    <dgm:cxn modelId="{C75C4E92-37C9-4979-AFF4-843BBAD9D1B7}" type="presOf" srcId="{C902D789-CEEB-4BE0-BF0F-B6BD7BCB435E}" destId="{25D855DE-CE4E-4951-B354-312B88C3D058}" srcOrd="0" destOrd="0" presId="urn:microsoft.com/office/officeart/2008/layout/PictureStrips"/>
    <dgm:cxn modelId="{304FE581-429F-4A4B-A90B-D1255107C06E}" srcId="{337A9CA1-F99C-45A7-AD4A-292E2562347F}" destId="{C902D789-CEEB-4BE0-BF0F-B6BD7BCB435E}" srcOrd="1" destOrd="0" parTransId="{FEFE2F2E-7962-4C37-B0FE-96A43D45240C}" sibTransId="{51EAA71D-0F6E-43F3-BC22-194FB81EBFF5}"/>
    <dgm:cxn modelId="{8ADE8FB8-9FA3-4BDB-8419-9897A3B93EAD}" srcId="{337A9CA1-F99C-45A7-AD4A-292E2562347F}" destId="{419F138B-1B50-41A5-9AF3-72C6EB315B0E}" srcOrd="0" destOrd="0" parTransId="{292643C2-72BF-416B-A3F2-42CEA58EE60F}" sibTransId="{0FEFBCC0-0614-4872-A1A9-76210F23A451}"/>
    <dgm:cxn modelId="{17B6F965-1570-4B4B-8178-24C36CEB8F05}" srcId="{337A9CA1-F99C-45A7-AD4A-292E2562347F}" destId="{3E8D2F17-6D91-4489-BD2A-F42F8E13690F}" srcOrd="2" destOrd="0" parTransId="{9F2B1F71-2DAE-4163-B288-87A4A711DFCD}" sibTransId="{BD4AD85B-B4CD-4B53-9C2E-53DC38EB9D1A}"/>
    <dgm:cxn modelId="{29837956-253F-4650-9BCD-1056E3472A1C}" type="presOf" srcId="{419F138B-1B50-41A5-9AF3-72C6EB315B0E}" destId="{BAEBD25E-450D-402F-9410-22C14B3A551D}" srcOrd="0" destOrd="0" presId="urn:microsoft.com/office/officeart/2008/layout/PictureStrips"/>
    <dgm:cxn modelId="{5E368DBA-E322-4787-B141-713C7F145FA0}" type="presOf" srcId="{3E8D2F17-6D91-4489-BD2A-F42F8E13690F}" destId="{0CED3AD2-740D-414D-B347-C1AB65AF3F8D}" srcOrd="0" destOrd="0" presId="urn:microsoft.com/office/officeart/2008/layout/PictureStrips"/>
    <dgm:cxn modelId="{6A37C5E8-8AD3-4E22-9A8A-B96C12572A35}" type="presOf" srcId="{337A9CA1-F99C-45A7-AD4A-292E2562347F}" destId="{9C3C1530-1653-4760-B44E-B118839D116B}" srcOrd="0" destOrd="0" presId="urn:microsoft.com/office/officeart/2008/layout/PictureStrips"/>
    <dgm:cxn modelId="{690CBB9E-857E-490C-A5A0-B2486BFE77B0}" type="presParOf" srcId="{9C3C1530-1653-4760-B44E-B118839D116B}" destId="{0930CF40-0625-47DF-9C5B-69A900F95A56}" srcOrd="0" destOrd="0" presId="urn:microsoft.com/office/officeart/2008/layout/PictureStrips"/>
    <dgm:cxn modelId="{0753FEAE-5DBB-4D0E-BB81-8EBEEB1E0450}" type="presParOf" srcId="{0930CF40-0625-47DF-9C5B-69A900F95A56}" destId="{BAEBD25E-450D-402F-9410-22C14B3A551D}" srcOrd="0" destOrd="0" presId="urn:microsoft.com/office/officeart/2008/layout/PictureStrips"/>
    <dgm:cxn modelId="{B001160D-35C2-4254-8E88-3FC282CB06F0}" type="presParOf" srcId="{0930CF40-0625-47DF-9C5B-69A900F95A56}" destId="{FBC92B79-8412-4614-B490-531C61E1AECE}" srcOrd="1" destOrd="0" presId="urn:microsoft.com/office/officeart/2008/layout/PictureStrips"/>
    <dgm:cxn modelId="{DB76C768-4436-4412-8F3F-AEFAD1297D1A}" type="presParOf" srcId="{9C3C1530-1653-4760-B44E-B118839D116B}" destId="{F779ED19-D160-4EAA-AE5A-B50B9380904D}" srcOrd="1" destOrd="0" presId="urn:microsoft.com/office/officeart/2008/layout/PictureStrips"/>
    <dgm:cxn modelId="{D462B3EE-EB20-48C9-B3C8-061E5CF222B0}" type="presParOf" srcId="{9C3C1530-1653-4760-B44E-B118839D116B}" destId="{41E73A6C-516D-49F7-8960-1BBEB9AB927D}" srcOrd="2" destOrd="0" presId="urn:microsoft.com/office/officeart/2008/layout/PictureStrips"/>
    <dgm:cxn modelId="{D129E76D-56EF-4158-A8D8-A0B60D543D34}" type="presParOf" srcId="{41E73A6C-516D-49F7-8960-1BBEB9AB927D}" destId="{25D855DE-CE4E-4951-B354-312B88C3D058}" srcOrd="0" destOrd="0" presId="urn:microsoft.com/office/officeart/2008/layout/PictureStrips"/>
    <dgm:cxn modelId="{E3631E12-5888-4D9D-A0AB-5FFF753486D9}" type="presParOf" srcId="{41E73A6C-516D-49F7-8960-1BBEB9AB927D}" destId="{3300F612-CC27-4BCD-9EFE-94589DB4C977}" srcOrd="1" destOrd="0" presId="urn:microsoft.com/office/officeart/2008/layout/PictureStrips"/>
    <dgm:cxn modelId="{11360680-6D42-4151-B63B-83E591A55767}" type="presParOf" srcId="{9C3C1530-1653-4760-B44E-B118839D116B}" destId="{49EBD96E-CCFF-4AA8-A958-E7F59D4BD6CA}" srcOrd="3" destOrd="0" presId="urn:microsoft.com/office/officeart/2008/layout/PictureStrips"/>
    <dgm:cxn modelId="{665CD857-D733-4918-B716-A06B6F09D106}" type="presParOf" srcId="{9C3C1530-1653-4760-B44E-B118839D116B}" destId="{AB54CDCF-C710-4A3D-B596-E0901AC232FA}" srcOrd="4" destOrd="0" presId="urn:microsoft.com/office/officeart/2008/layout/PictureStrips"/>
    <dgm:cxn modelId="{A1179257-1A8F-4907-B6C8-E4C543FA93EE}" type="presParOf" srcId="{AB54CDCF-C710-4A3D-B596-E0901AC232FA}" destId="{0CED3AD2-740D-414D-B347-C1AB65AF3F8D}" srcOrd="0" destOrd="0" presId="urn:microsoft.com/office/officeart/2008/layout/PictureStrips"/>
    <dgm:cxn modelId="{F0DAD5BC-E61D-4F86-8898-2F90E22D7E8B}" type="presParOf" srcId="{AB54CDCF-C710-4A3D-B596-E0901AC232FA}" destId="{D27AD92E-F9F5-4E07-9E23-F479EBA64F7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5353-A8C7-4083-B7A9-EA422010443B}">
      <dsp:nvSpPr>
        <dsp:cNvPr id="0" name=""/>
        <dsp:cNvSpPr/>
      </dsp:nvSpPr>
      <dsp:spPr>
        <a:xfrm>
          <a:off x="0" y="104906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7CE6B-1011-4129-AA6C-B4CC2A9BF124}">
      <dsp:nvSpPr>
        <dsp:cNvPr id="0" name=""/>
        <dsp:cNvSpPr/>
      </dsp:nvSpPr>
      <dsp:spPr>
        <a:xfrm>
          <a:off x="411480" y="69482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Heterogeneidad </a:t>
          </a:r>
          <a:r>
            <a:rPr lang="es-ES" sz="2400" kern="1200" dirty="0" err="1" smtClean="0"/>
            <a:t>multi</a:t>
          </a:r>
          <a:r>
            <a:rPr lang="es-ES" sz="2400" kern="1200" dirty="0" smtClean="0"/>
            <a:t>-temporal e hibrida</a:t>
          </a:r>
          <a:endParaRPr lang="es-ES" sz="2400" kern="1200" dirty="0"/>
        </a:p>
      </dsp:txBody>
      <dsp:txXfrm>
        <a:off x="446065" y="729406"/>
        <a:ext cx="5691550" cy="639310"/>
      </dsp:txXfrm>
    </dsp:sp>
    <dsp:sp modelId="{E47EACEC-4D66-4843-98A3-C7B66558E613}">
      <dsp:nvSpPr>
        <dsp:cNvPr id="0" name=""/>
        <dsp:cNvSpPr/>
      </dsp:nvSpPr>
      <dsp:spPr>
        <a:xfrm>
          <a:off x="0" y="213770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0AFC4-4800-4D5E-BCA4-71F54F2DCAFE}">
      <dsp:nvSpPr>
        <dsp:cNvPr id="0" name=""/>
        <dsp:cNvSpPr/>
      </dsp:nvSpPr>
      <dsp:spPr>
        <a:xfrm>
          <a:off x="411480" y="178346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“Izquierdas”</a:t>
          </a:r>
          <a:endParaRPr lang="es-ES" sz="2400" kern="1200" dirty="0"/>
        </a:p>
      </dsp:txBody>
      <dsp:txXfrm>
        <a:off x="446065" y="1818046"/>
        <a:ext cx="5691550" cy="639310"/>
      </dsp:txXfrm>
    </dsp:sp>
    <dsp:sp modelId="{C12F59B5-F80D-4075-9F54-1895798779F9}">
      <dsp:nvSpPr>
        <dsp:cNvPr id="0" name=""/>
        <dsp:cNvSpPr/>
      </dsp:nvSpPr>
      <dsp:spPr>
        <a:xfrm>
          <a:off x="0" y="322634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DE572-357E-42A4-BFAA-59E00AC959E3}">
      <dsp:nvSpPr>
        <dsp:cNvPr id="0" name=""/>
        <dsp:cNvSpPr/>
      </dsp:nvSpPr>
      <dsp:spPr>
        <a:xfrm>
          <a:off x="411480" y="287210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Renovada presencia de izquierdas  en A.L</a:t>
          </a:r>
          <a:endParaRPr lang="es-ES" sz="2400" kern="1200" dirty="0"/>
        </a:p>
      </dsp:txBody>
      <dsp:txXfrm>
        <a:off x="446065" y="2906686"/>
        <a:ext cx="569155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C6558-3C88-4229-827D-AE2073CC19B5}">
      <dsp:nvSpPr>
        <dsp:cNvPr id="0" name=""/>
        <dsp:cNvSpPr/>
      </dsp:nvSpPr>
      <dsp:spPr>
        <a:xfrm>
          <a:off x="1909800" y="2209"/>
          <a:ext cx="441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Agotamiento Neoliberalismo y fracaso capitalismos democráticos </a:t>
          </a:r>
          <a:endParaRPr lang="es-ES" sz="3100" kern="1200" dirty="0"/>
        </a:p>
      </dsp:txBody>
      <dsp:txXfrm>
        <a:off x="1909800" y="2209"/>
        <a:ext cx="4410000" cy="1458562"/>
      </dsp:txXfrm>
    </dsp:sp>
    <dsp:sp modelId="{3CDA9D1F-1283-4E74-A8AC-B84EEA587B46}">
      <dsp:nvSpPr>
        <dsp:cNvPr id="0" name=""/>
        <dsp:cNvSpPr/>
      </dsp:nvSpPr>
      <dsp:spPr>
        <a:xfrm>
          <a:off x="784799" y="1533700"/>
          <a:ext cx="666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Descredito de los partidos tradicionales, la  emergencia de nuevos actores S-P y la revitalización de cierta izquierda</a:t>
          </a:r>
          <a:endParaRPr lang="es-ES" sz="3100" kern="1200" dirty="0"/>
        </a:p>
      </dsp:txBody>
      <dsp:txXfrm>
        <a:off x="784799" y="1533700"/>
        <a:ext cx="6660000" cy="1458562"/>
      </dsp:txXfrm>
    </dsp:sp>
    <dsp:sp modelId="{E59D0BCB-4CCD-4C6A-B98F-D4076C020235}">
      <dsp:nvSpPr>
        <dsp:cNvPr id="0" name=""/>
        <dsp:cNvSpPr/>
      </dsp:nvSpPr>
      <dsp:spPr>
        <a:xfrm>
          <a:off x="244799" y="3065190"/>
          <a:ext cx="774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Centralidad de la democracia y su existencia real en A.L han exigido postura frente a tipos, procesos y formas de profundizar democracias</a:t>
          </a:r>
          <a:endParaRPr lang="es-ES" sz="3100" kern="1200" dirty="0"/>
        </a:p>
      </dsp:txBody>
      <dsp:txXfrm>
        <a:off x="244799" y="3065190"/>
        <a:ext cx="7740000" cy="1458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A92D1-B48B-4832-9DD7-DFBA80B90DDE}">
      <dsp:nvSpPr>
        <dsp:cNvPr id="0" name=""/>
        <dsp:cNvSpPr/>
      </dsp:nvSpPr>
      <dsp:spPr>
        <a:xfrm>
          <a:off x="2205" y="27616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A. L</a:t>
          </a:r>
          <a:endParaRPr lang="es-ES" sz="3300" kern="1200" dirty="0"/>
        </a:p>
      </dsp:txBody>
      <dsp:txXfrm>
        <a:off x="683719" y="27616"/>
        <a:ext cx="2044541" cy="1363027"/>
      </dsp:txXfrm>
    </dsp:sp>
    <dsp:sp modelId="{DF52008C-B996-41F4-99FF-70A071D00B80}">
      <dsp:nvSpPr>
        <dsp:cNvPr id="0" name=""/>
        <dsp:cNvSpPr/>
      </dsp:nvSpPr>
      <dsp:spPr>
        <a:xfrm>
          <a:off x="2966790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Mas inequitativo</a:t>
          </a:r>
          <a:endParaRPr lang="es-ES" sz="2000" kern="1200" dirty="0"/>
        </a:p>
      </dsp:txBody>
      <dsp:txXfrm>
        <a:off x="3532446" y="143473"/>
        <a:ext cx="1696970" cy="1131312"/>
      </dsp:txXfrm>
    </dsp:sp>
    <dsp:sp modelId="{5B5F14EC-EE62-497A-BD2A-4A094BDCFC20}">
      <dsp:nvSpPr>
        <dsp:cNvPr id="0" name=""/>
        <dsp:cNvSpPr/>
      </dsp:nvSpPr>
      <dsp:spPr>
        <a:xfrm>
          <a:off x="5399112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Mas desigual</a:t>
          </a:r>
          <a:endParaRPr lang="es-ES" sz="2000" kern="1200" dirty="0"/>
        </a:p>
      </dsp:txBody>
      <dsp:txXfrm>
        <a:off x="5964768" y="143473"/>
        <a:ext cx="1696970" cy="1131312"/>
      </dsp:txXfrm>
    </dsp:sp>
    <dsp:sp modelId="{08F7E478-4A41-401E-A499-0C2588448673}">
      <dsp:nvSpPr>
        <dsp:cNvPr id="0" name=""/>
        <dsp:cNvSpPr/>
      </dsp:nvSpPr>
      <dsp:spPr>
        <a:xfrm>
          <a:off x="2205" y="1581467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Visión de igualdad</a:t>
          </a:r>
          <a:endParaRPr lang="es-ES" sz="3300" kern="1200" dirty="0"/>
        </a:p>
      </dsp:txBody>
      <dsp:txXfrm>
        <a:off x="683719" y="1581467"/>
        <a:ext cx="2044541" cy="1363027"/>
      </dsp:txXfrm>
    </dsp:sp>
    <dsp:sp modelId="{D119B131-D5E9-4D37-89C6-59D594B462CC}">
      <dsp:nvSpPr>
        <dsp:cNvPr id="0" name=""/>
        <dsp:cNvSpPr/>
      </dsp:nvSpPr>
      <dsp:spPr>
        <a:xfrm>
          <a:off x="2966790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Fronteras entre liberalismo y socialismo</a:t>
          </a:r>
          <a:endParaRPr lang="es-ES" sz="2000" kern="1200" dirty="0"/>
        </a:p>
      </dsp:txBody>
      <dsp:txXfrm>
        <a:off x="3532446" y="1697325"/>
        <a:ext cx="1696970" cy="1131312"/>
      </dsp:txXfrm>
    </dsp:sp>
    <dsp:sp modelId="{8D2FDB04-6134-4B16-9876-A325E3F7A234}">
      <dsp:nvSpPr>
        <dsp:cNvPr id="0" name=""/>
        <dsp:cNvSpPr/>
      </dsp:nvSpPr>
      <dsp:spPr>
        <a:xfrm>
          <a:off x="5399112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Baluarte reivindicación de igualdad</a:t>
          </a:r>
          <a:endParaRPr lang="es-ES" sz="2000" kern="1200" dirty="0"/>
        </a:p>
      </dsp:txBody>
      <dsp:txXfrm>
        <a:off x="5964768" y="1697325"/>
        <a:ext cx="1696970" cy="1131312"/>
      </dsp:txXfrm>
    </dsp:sp>
    <dsp:sp modelId="{E88EDB05-E860-4E67-9D35-B196EDCC05AA}">
      <dsp:nvSpPr>
        <dsp:cNvPr id="0" name=""/>
        <dsp:cNvSpPr/>
      </dsp:nvSpPr>
      <dsp:spPr>
        <a:xfrm>
          <a:off x="2205" y="3135319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Discusiones</a:t>
          </a:r>
          <a:endParaRPr lang="es-ES" sz="3300" kern="1200" dirty="0"/>
        </a:p>
      </dsp:txBody>
      <dsp:txXfrm>
        <a:off x="683719" y="3135319"/>
        <a:ext cx="2044541" cy="1363027"/>
      </dsp:txXfrm>
    </dsp:sp>
    <dsp:sp modelId="{B7E8222F-B7B7-4BC3-90B2-D2C5FF09B7CD}">
      <dsp:nvSpPr>
        <dsp:cNvPr id="0" name=""/>
        <dsp:cNvSpPr/>
      </dsp:nvSpPr>
      <dsp:spPr>
        <a:xfrm>
          <a:off x="2966790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Papel del mercado </a:t>
          </a:r>
          <a:endParaRPr lang="es-ES" sz="2000" kern="1200" dirty="0"/>
        </a:p>
      </dsp:txBody>
      <dsp:txXfrm>
        <a:off x="3532446" y="3251176"/>
        <a:ext cx="1696970" cy="1131312"/>
      </dsp:txXfrm>
    </dsp:sp>
    <dsp:sp modelId="{B1672612-ED7F-41ED-B332-9856729896DA}">
      <dsp:nvSpPr>
        <dsp:cNvPr id="0" name=""/>
        <dsp:cNvSpPr/>
      </dsp:nvSpPr>
      <dsp:spPr>
        <a:xfrm>
          <a:off x="5399112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Igualdad</a:t>
          </a:r>
          <a:endParaRPr lang="es-ES" sz="2000" kern="1200" dirty="0"/>
        </a:p>
      </dsp:txBody>
      <dsp:txXfrm>
        <a:off x="5964768" y="3251176"/>
        <a:ext cx="1696970" cy="1131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A7548-4154-4C85-BFCA-95DED552DE6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Desigualdad en A.L</a:t>
          </a:r>
          <a:endParaRPr lang="es-ES" sz="1600" kern="1200" dirty="0"/>
        </a:p>
      </dsp:txBody>
      <dsp:txXfrm rot="-5400000">
        <a:off x="1" y="573596"/>
        <a:ext cx="1146297" cy="491270"/>
      </dsp:txXfrm>
    </dsp:sp>
    <dsp:sp modelId="{16286785-FE20-4321-B910-8CC88287E61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Democracia formal legal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Democracia material real</a:t>
          </a:r>
          <a:endParaRPr lang="es-ES" sz="1700" kern="1200" dirty="0"/>
        </a:p>
      </dsp:txBody>
      <dsp:txXfrm rot="-5400000">
        <a:off x="1146298" y="52408"/>
        <a:ext cx="7031341" cy="960496"/>
      </dsp:txXfrm>
    </dsp:sp>
    <dsp:sp modelId="{05EA548E-23C7-4962-A014-FE0EE0A6626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Visión igualdad</a:t>
          </a:r>
          <a:endParaRPr lang="es-ES" sz="1600" kern="1200" dirty="0"/>
        </a:p>
      </dsp:txBody>
      <dsp:txXfrm rot="-5400000">
        <a:off x="1" y="2017346"/>
        <a:ext cx="1146297" cy="491270"/>
      </dsp:txXfrm>
    </dsp:sp>
    <dsp:sp modelId="{4ADC2ABF-B2D9-4FD6-A873-F6CEF4B8996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Liberalismo (igualdad ante ley – visión de mercado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Socialismo (Democracia material: afectar condiciones materiales)</a:t>
          </a:r>
          <a:endParaRPr lang="es-ES" sz="1700" kern="1200" dirty="0"/>
        </a:p>
      </dsp:txBody>
      <dsp:txXfrm rot="-5400000">
        <a:off x="1146298" y="1496158"/>
        <a:ext cx="7031341" cy="960496"/>
      </dsp:txXfrm>
    </dsp:sp>
    <dsp:sp modelId="{23CC6DD9-7D9E-452A-B56F-904F3C1A5A0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Mercado</a:t>
          </a:r>
          <a:endParaRPr lang="es-ES" sz="1600" kern="1200" dirty="0"/>
        </a:p>
      </dsp:txBody>
      <dsp:txXfrm rot="-5400000">
        <a:off x="1" y="3461096"/>
        <a:ext cx="1146297" cy="491270"/>
      </dsp:txXfrm>
    </dsp:sp>
    <dsp:sp modelId="{9EF7E2E1-6C97-4AAF-8708-F29C62EDF57F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Liberalismo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Socialismo: 1. cualitativo y no cuantitativo, 2. medidas estatales materiales de equidad 3.Procesos de </a:t>
          </a:r>
          <a:r>
            <a:rPr lang="es-ES" sz="1700" kern="1200" dirty="0" err="1" smtClean="0"/>
            <a:t>desmercantilización</a:t>
          </a:r>
          <a:r>
            <a:rPr lang="es-ES" sz="1700" kern="1200" dirty="0" smtClean="0"/>
            <a:t>, nueva sensibilidad</a:t>
          </a:r>
          <a:endParaRPr lang="es-ES" sz="17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BD25E-450D-402F-9410-22C14B3A551D}">
      <dsp:nvSpPr>
        <dsp:cNvPr id="0" name=""/>
        <dsp:cNvSpPr/>
      </dsp:nvSpPr>
      <dsp:spPr>
        <a:xfrm>
          <a:off x="162550" y="557410"/>
          <a:ext cx="3842194" cy="16905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Los regímenes capitalista se parecen entre sí pero no son homogéneos</a:t>
          </a:r>
          <a:endParaRPr lang="es-ES" sz="2400" kern="1200" dirty="0"/>
        </a:p>
      </dsp:txBody>
      <dsp:txXfrm>
        <a:off x="162550" y="557410"/>
        <a:ext cx="3842194" cy="1690505"/>
      </dsp:txXfrm>
    </dsp:sp>
    <dsp:sp modelId="{FBC92B79-8412-4614-B490-531C61E1AECE}">
      <dsp:nvSpPr>
        <dsp:cNvPr id="0" name=""/>
        <dsp:cNvSpPr/>
      </dsp:nvSpPr>
      <dsp:spPr>
        <a:xfrm>
          <a:off x="2458" y="628888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855DE-CE4E-4951-B354-312B88C3D058}">
      <dsp:nvSpPr>
        <dsp:cNvPr id="0" name=""/>
        <dsp:cNvSpPr/>
      </dsp:nvSpPr>
      <dsp:spPr>
        <a:xfrm>
          <a:off x="4186804" y="550062"/>
          <a:ext cx="3842194" cy="18530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En la época moderna capitalismo y democracia han marchado juntas</a:t>
          </a:r>
          <a:endParaRPr lang="es-ES" sz="2400" kern="1200" dirty="0"/>
        </a:p>
      </dsp:txBody>
      <dsp:txXfrm>
        <a:off x="4186804" y="550062"/>
        <a:ext cx="3842194" cy="1853078"/>
      </dsp:txXfrm>
    </dsp:sp>
    <dsp:sp modelId="{3300F612-CC27-4BCD-9EFE-94589DB4C977}">
      <dsp:nvSpPr>
        <dsp:cNvPr id="0" name=""/>
        <dsp:cNvSpPr/>
      </dsp:nvSpPr>
      <dsp:spPr>
        <a:xfrm>
          <a:off x="4224855" y="628888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D3AD2-740D-414D-B347-C1AB65AF3F8D}">
      <dsp:nvSpPr>
        <dsp:cNvPr id="0" name=""/>
        <dsp:cNvSpPr/>
      </dsp:nvSpPr>
      <dsp:spPr>
        <a:xfrm>
          <a:off x="2214011" y="2466614"/>
          <a:ext cx="3921843" cy="158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El desarrollo económico condicionante para después distribuir</a:t>
          </a:r>
          <a:endParaRPr lang="es-ES" sz="2400" kern="1200" dirty="0"/>
        </a:p>
      </dsp:txBody>
      <dsp:txXfrm>
        <a:off x="2214011" y="2466614"/>
        <a:ext cx="3921843" cy="1583224"/>
      </dsp:txXfrm>
    </dsp:sp>
    <dsp:sp modelId="{D27AD92E-F9F5-4E07-9E23-F479EBA64F76}">
      <dsp:nvSpPr>
        <dsp:cNvPr id="0" name=""/>
        <dsp:cNvSpPr/>
      </dsp:nvSpPr>
      <dsp:spPr>
        <a:xfrm>
          <a:off x="2093744" y="2484451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Lista de ancho variable"/>
  <dgm:desc val="Se usa para destacar elementos con diferentes importancias. Adecuado para grandes cantidades de texto de nivel 1. El ancho de cada forma se determina de forma independiente según su tex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5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3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39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25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6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05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56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75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32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31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8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D505-5EF3-4B48-B082-3FE5ACB3C5EB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3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Klf67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democracia/#ixzz3ZGMHqHrT" TargetMode="External"/><Relationship Id="rId2" Type="http://schemas.openxmlformats.org/officeDocument/2006/relationships/hyperlink" Target="http://definicion.de/democracia/#ixzz3ZGLX3v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l0py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nFOf6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Retorno de la política como emancipación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Universidad, cultura y emancipación en América Latina</a:t>
            </a:r>
          </a:p>
          <a:p>
            <a:r>
              <a:rPr lang="es-ES" dirty="0" smtClean="0"/>
              <a:t>Libro de Sergio </a:t>
            </a:r>
            <a:r>
              <a:rPr lang="es-ES" dirty="0" smtClean="0"/>
              <a:t>de </a:t>
            </a:r>
            <a:r>
              <a:rPr lang="es-ES" dirty="0" err="1" smtClean="0"/>
              <a:t>Zubiria</a:t>
            </a:r>
            <a:endParaRPr lang="es-ES" dirty="0" smtClean="0"/>
          </a:p>
          <a:p>
            <a:r>
              <a:rPr lang="es-ES" dirty="0" smtClean="0"/>
              <a:t>Prof. Jairo Ruiz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Democracia e igualdad  (3 claves)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96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8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Debate del pensamiento clásico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6431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224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Democracia, capitalismo y revolución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Metaforas</a:t>
            </a:r>
            <a:r>
              <a:rPr lang="es-ES" dirty="0" smtClean="0"/>
              <a:t> de </a:t>
            </a:r>
            <a:r>
              <a:rPr lang="es-ES" dirty="0" err="1" smtClean="0"/>
              <a:t>Norbert</a:t>
            </a:r>
            <a:r>
              <a:rPr lang="es-ES" dirty="0" smtClean="0"/>
              <a:t> </a:t>
            </a:r>
            <a:r>
              <a:rPr lang="es-ES" dirty="0" err="1" smtClean="0"/>
              <a:t>Lechner</a:t>
            </a:r>
            <a:r>
              <a:rPr lang="es-ES" dirty="0" smtClean="0"/>
              <a:t>:</a:t>
            </a:r>
          </a:p>
          <a:p>
            <a:r>
              <a:rPr lang="es-ES" dirty="0" smtClean="0"/>
              <a:t>Ciudadanización de la política</a:t>
            </a:r>
          </a:p>
          <a:p>
            <a:r>
              <a:rPr lang="es-ES" dirty="0" smtClean="0"/>
              <a:t>La idea de democracia ha remplazado a la revolución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49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Advertencias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3036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64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Laberintos C y 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Thomas Marshall: Estado de bienestar (socialismo A y Socialismo B)</a:t>
            </a:r>
          </a:p>
          <a:p>
            <a:pPr lvl="1"/>
            <a:r>
              <a:rPr lang="es-ES" dirty="0"/>
              <a:t>La  tercera vía –Socialdemocracia europea-</a:t>
            </a:r>
          </a:p>
          <a:p>
            <a:pPr lvl="1"/>
            <a:r>
              <a:rPr lang="es-ES" dirty="0" smtClean="0"/>
              <a:t>El socialismo democrático (</a:t>
            </a:r>
            <a:r>
              <a:rPr lang="es-ES" dirty="0" err="1" smtClean="0"/>
              <a:t>Bachelett</a:t>
            </a:r>
            <a:r>
              <a:rPr lang="es-ES" dirty="0" smtClean="0"/>
              <a:t>, Chaves, maduro, etc.)</a:t>
            </a:r>
          </a:p>
          <a:p>
            <a:r>
              <a:rPr lang="es-ES" dirty="0" smtClean="0"/>
              <a:t>Rosa Luxemburgo: Reforma social y revolución vs transito a la democracia socialista</a:t>
            </a:r>
          </a:p>
          <a:p>
            <a:pPr lvl="1"/>
            <a:r>
              <a:rPr lang="es-ES" dirty="0" smtClean="0"/>
              <a:t>Libertad, igualdad y democracia son compatibles en varias formaciones sociales, nunca bajo el capitalismo (C. </a:t>
            </a:r>
            <a:r>
              <a:rPr lang="es-ES" dirty="0" err="1" smtClean="0"/>
              <a:t>Offe</a:t>
            </a:r>
            <a:r>
              <a:rPr lang="es-E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912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Procesos democráticos y participación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poder es un asunto real</a:t>
            </a:r>
          </a:p>
          <a:p>
            <a:pPr lvl="1"/>
            <a:r>
              <a:rPr lang="es-ES" dirty="0" smtClean="0"/>
              <a:t>Foucault advierte:</a:t>
            </a:r>
          </a:p>
          <a:p>
            <a:pPr lvl="2"/>
            <a:r>
              <a:rPr lang="es-ES" dirty="0" smtClean="0"/>
              <a:t>Como se ejerce</a:t>
            </a:r>
          </a:p>
          <a:p>
            <a:pPr lvl="2"/>
            <a:r>
              <a:rPr lang="es-ES" dirty="0" smtClean="0"/>
              <a:t>Qué y Porqué del poder</a:t>
            </a:r>
          </a:p>
          <a:p>
            <a:pPr lvl="2"/>
            <a:r>
              <a:rPr lang="es-ES" dirty="0" smtClean="0"/>
              <a:t>Distinguir entre “relaciones de poder”, relaciones de comunicación” y “capacidades objetivas”</a:t>
            </a:r>
          </a:p>
          <a:p>
            <a:pPr lvl="1"/>
            <a:r>
              <a:rPr lang="es-ES" dirty="0" smtClean="0"/>
              <a:t>Plantea: </a:t>
            </a:r>
          </a:p>
          <a:p>
            <a:pPr lvl="2"/>
            <a:r>
              <a:rPr lang="es-ES" dirty="0" smtClean="0"/>
              <a:t>Tarea central liberarnos del Estado y del tipo de individualización existente</a:t>
            </a:r>
          </a:p>
          <a:p>
            <a:pPr lvl="2"/>
            <a:r>
              <a:rPr lang="es-ES" dirty="0" smtClean="0"/>
              <a:t>No existe sociedad sin relaciones de poder</a:t>
            </a:r>
          </a:p>
          <a:p>
            <a:pPr lvl="2"/>
            <a:r>
              <a:rPr lang="es-ES" dirty="0" smtClean="0"/>
              <a:t>El poder tiene su raíz en el tejido social</a:t>
            </a:r>
            <a:endParaRPr lang="es-ES" dirty="0"/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98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 básico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Apreciaciones sobre democracia</a:t>
            </a:r>
          </a:p>
          <a:p>
            <a:r>
              <a:rPr lang="es-ES" dirty="0" smtClean="0"/>
              <a:t>El debate sobre la democracia en las izquierdas Latinoamericanas</a:t>
            </a:r>
          </a:p>
          <a:p>
            <a:r>
              <a:rPr lang="es-ES" dirty="0" smtClean="0"/>
              <a:t>Política y emancipación en el contexto Latinoamericano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Apreciaciones sobre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es-ES" dirty="0"/>
              <a:t>El concepto conocido en español </a:t>
            </a:r>
            <a:r>
              <a:rPr lang="es-ES" dirty="0" smtClean="0"/>
              <a:t>como</a:t>
            </a:r>
            <a:r>
              <a:rPr lang="es-ES" dirty="0"/>
              <a:t> </a:t>
            </a:r>
            <a:r>
              <a:rPr lang="es-ES" b="1" dirty="0"/>
              <a:t>democracia</a:t>
            </a:r>
            <a:r>
              <a:rPr lang="es-ES" dirty="0"/>
              <a:t> tiene sus bases en el antiguo griego y se forma al combinar los vocablos </a:t>
            </a:r>
            <a:r>
              <a:rPr lang="es-ES" i="1" dirty="0"/>
              <a:t>demos</a:t>
            </a:r>
            <a:r>
              <a:rPr lang="es-ES" dirty="0"/>
              <a:t> (que se traduce como </a:t>
            </a:r>
            <a:r>
              <a:rPr lang="es-ES" b="1" dirty="0"/>
              <a:t>“pueblo”</a:t>
            </a:r>
            <a:r>
              <a:rPr lang="es-ES" dirty="0"/>
              <a:t>) y </a:t>
            </a:r>
            <a:r>
              <a:rPr lang="es-ES" i="1" dirty="0" err="1"/>
              <a:t>kratós</a:t>
            </a:r>
            <a:r>
              <a:rPr lang="es-ES" dirty="0"/>
              <a:t> (que puede entenderse como </a:t>
            </a:r>
            <a:r>
              <a:rPr lang="es-ES" b="1" dirty="0"/>
              <a:t>“poder”</a:t>
            </a:r>
            <a:r>
              <a:rPr lang="es-ES" dirty="0"/>
              <a:t> y </a:t>
            </a:r>
            <a:r>
              <a:rPr lang="es-ES" b="1" dirty="0"/>
              <a:t>“gobierno”</a:t>
            </a:r>
            <a:r>
              <a:rPr lang="es-ES" dirty="0"/>
              <a:t>). La noción comenzó a ser empleada en el </a:t>
            </a:r>
            <a:r>
              <a:rPr lang="es-ES" b="1" dirty="0"/>
              <a:t>siglo V A.C.</a:t>
            </a:r>
            <a:r>
              <a:rPr lang="es-ES" dirty="0"/>
              <a:t>, en </a:t>
            </a:r>
            <a:r>
              <a:rPr lang="es-ES" b="1" dirty="0"/>
              <a:t>Atenas</a:t>
            </a:r>
            <a:r>
              <a:rPr lang="es-ES" dirty="0" smtClean="0"/>
              <a:t>. (</a:t>
            </a:r>
            <a:r>
              <a:rPr lang="es-ES" sz="3000" dirty="0"/>
              <a:t/>
            </a:r>
            <a:br>
              <a:rPr lang="es-ES" sz="3000" dirty="0"/>
            </a:br>
            <a:r>
              <a:rPr lang="es-ES" sz="3000" dirty="0" smtClean="0"/>
              <a:t>en</a:t>
            </a:r>
            <a:r>
              <a:rPr lang="es-ES" sz="3000" dirty="0"/>
              <a:t>: </a:t>
            </a:r>
            <a:r>
              <a:rPr lang="es-ES" sz="3000" dirty="0">
                <a:hlinkClick r:id="rId2"/>
              </a:rPr>
              <a:t>Concepto de democracia - Definición, Significado y Qué es</a:t>
            </a:r>
            <a:r>
              <a:rPr lang="es-ES" sz="3000" dirty="0"/>
              <a:t> </a:t>
            </a:r>
            <a:r>
              <a:rPr lang="es-ES" sz="3000" dirty="0">
                <a:hlinkClick r:id="rId2"/>
              </a:rPr>
              <a:t>http://definicion.de/democracia/#</a:t>
            </a:r>
            <a:r>
              <a:rPr lang="es-ES" sz="3000" dirty="0" smtClean="0">
                <a:hlinkClick r:id="rId2"/>
              </a:rPr>
              <a:t>ixzz3ZGKlf67J</a:t>
            </a:r>
            <a:r>
              <a:rPr lang="es-ES" sz="3000" dirty="0" smtClean="0"/>
              <a:t>)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686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la democracia es el gobierno </a:t>
            </a:r>
            <a:r>
              <a:rPr lang="es-ES" i="1" dirty="0"/>
              <a:t>“de la multitud”</a:t>
            </a:r>
            <a:r>
              <a:rPr lang="es-ES" dirty="0"/>
              <a:t> (</a:t>
            </a:r>
            <a:r>
              <a:rPr lang="es-ES" b="1" dirty="0"/>
              <a:t>Platón</a:t>
            </a:r>
            <a:r>
              <a:rPr lang="es-ES" dirty="0"/>
              <a:t>) o </a:t>
            </a:r>
            <a:r>
              <a:rPr lang="es-ES" i="1" dirty="0"/>
              <a:t>“de la mayoría”</a:t>
            </a:r>
            <a:r>
              <a:rPr lang="es-ES" dirty="0"/>
              <a:t> (</a:t>
            </a:r>
            <a:r>
              <a:rPr lang="es-ES" b="1" dirty="0"/>
              <a:t>Aristóteles</a:t>
            </a:r>
            <a:r>
              <a:rPr lang="es-ES" dirty="0" smtClean="0"/>
              <a:t>). </a:t>
            </a:r>
            <a:r>
              <a:rPr lang="es-ES" sz="2400" dirty="0" smtClean="0"/>
              <a:t>(en</a:t>
            </a:r>
            <a:r>
              <a:rPr lang="es-ES" sz="2400" dirty="0"/>
              <a:t>: </a:t>
            </a:r>
            <a:r>
              <a:rPr lang="es-ES" sz="2400" dirty="0">
                <a:hlinkClick r:id="rId2"/>
              </a:rPr>
              <a:t>Concepto de democracia - Definición, Significado y Qué es</a:t>
            </a:r>
            <a:r>
              <a:rPr lang="es-ES" sz="2400" dirty="0"/>
              <a:t> </a:t>
            </a:r>
            <a:r>
              <a:rPr lang="es-ES" sz="2400" dirty="0">
                <a:hlinkClick r:id="rId2"/>
              </a:rPr>
              <a:t>http://definicion.de/democracia/#</a:t>
            </a:r>
            <a:r>
              <a:rPr lang="es-ES" sz="2400" dirty="0" smtClean="0">
                <a:hlinkClick r:id="rId2"/>
              </a:rPr>
              <a:t>ixzz3ZGLX3vTx</a:t>
            </a:r>
            <a:r>
              <a:rPr lang="es-ES" sz="2400" dirty="0" smtClean="0"/>
              <a:t>)</a:t>
            </a:r>
          </a:p>
          <a:p>
            <a:pPr algn="just"/>
            <a:r>
              <a:rPr lang="es-ES" dirty="0" smtClean="0"/>
              <a:t>Tipos </a:t>
            </a:r>
            <a:r>
              <a:rPr lang="es-ES" dirty="0"/>
              <a:t>de </a:t>
            </a:r>
            <a:r>
              <a:rPr lang="es-ES" dirty="0" smtClean="0"/>
              <a:t>democracias:</a:t>
            </a:r>
          </a:p>
          <a:p>
            <a:pPr lvl="1" algn="just"/>
            <a:r>
              <a:rPr lang="es-ES" dirty="0" smtClean="0"/>
              <a:t>Cuando </a:t>
            </a:r>
            <a:r>
              <a:rPr lang="es-ES" dirty="0"/>
              <a:t>las decisiones son adoptadas en forma directa por el pueblo, se habla de </a:t>
            </a:r>
            <a:r>
              <a:rPr lang="es-ES" b="1" dirty="0"/>
              <a:t>democracia directa o pura</a:t>
            </a:r>
            <a:r>
              <a:rPr lang="es-ES" dirty="0"/>
              <a:t>; </a:t>
            </a:r>
            <a:endParaRPr lang="es-ES" dirty="0" smtClean="0"/>
          </a:p>
          <a:p>
            <a:pPr lvl="1" algn="just"/>
            <a:r>
              <a:rPr lang="es-ES" dirty="0" smtClean="0"/>
              <a:t>una</a:t>
            </a:r>
            <a:r>
              <a:rPr lang="es-ES" dirty="0"/>
              <a:t> </a:t>
            </a:r>
            <a:r>
              <a:rPr lang="es-ES" b="1" dirty="0"/>
              <a:t>democracia indirecta</a:t>
            </a:r>
            <a:r>
              <a:rPr lang="es-ES" dirty="0"/>
              <a:t> o </a:t>
            </a:r>
            <a:r>
              <a:rPr lang="es-ES" b="1" dirty="0"/>
              <a:t>representativa</a:t>
            </a:r>
            <a:r>
              <a:rPr lang="es-ES" dirty="0"/>
              <a:t> </a:t>
            </a:r>
            <a:r>
              <a:rPr lang="es-ES" dirty="0" smtClean="0"/>
              <a:t>sistema </a:t>
            </a:r>
            <a:r>
              <a:rPr lang="es-ES" dirty="0"/>
              <a:t>donde las decisiones son tomadas por </a:t>
            </a:r>
            <a:r>
              <a:rPr lang="es-ES" dirty="0" smtClean="0"/>
              <a:t>personas </a:t>
            </a:r>
            <a:r>
              <a:rPr lang="es-ES" dirty="0"/>
              <a:t>a los que el pueblo reconoce como sus representantes legítimos, los cuales son elegidos a través de un sufragio por todos los ciudadanos; </a:t>
            </a:r>
            <a:r>
              <a:rPr lang="es-ES" dirty="0" smtClean="0"/>
              <a:t> </a:t>
            </a:r>
            <a:r>
              <a:rPr lang="es-ES" b="1" dirty="0" smtClean="0"/>
              <a:t>-Presidencialistas, parlamentarios, colegiados-</a:t>
            </a:r>
          </a:p>
          <a:p>
            <a:pPr lvl="1" algn="just"/>
            <a:r>
              <a:rPr lang="es-ES" dirty="0" smtClean="0"/>
              <a:t>una</a:t>
            </a:r>
            <a:r>
              <a:rPr lang="es-ES" dirty="0"/>
              <a:t> </a:t>
            </a:r>
            <a:r>
              <a:rPr lang="es-ES" b="1" dirty="0"/>
              <a:t>democracia participativa</a:t>
            </a:r>
            <a:r>
              <a:rPr lang="es-ES" dirty="0"/>
              <a:t> cuando el modelo político permite que los ciudadanos se organicen para ejercer influencia directa sobre las decisiones públicas</a:t>
            </a:r>
            <a:r>
              <a:rPr lang="es-ES" dirty="0" smtClean="0"/>
              <a:t>.</a:t>
            </a:r>
            <a:r>
              <a:rPr lang="es-ES" sz="2400" dirty="0" smtClean="0"/>
              <a:t> </a:t>
            </a:r>
            <a:r>
              <a:rPr lang="es-ES" sz="2000" dirty="0" smtClean="0"/>
              <a:t>(en</a:t>
            </a:r>
            <a:r>
              <a:rPr lang="es-ES" sz="2000" dirty="0"/>
              <a:t>: </a:t>
            </a:r>
            <a:r>
              <a:rPr lang="es-ES" sz="2000" dirty="0">
                <a:hlinkClick r:id="rId3"/>
              </a:rPr>
              <a:t>Concepto de democracia - Definición, Significado y Qué es</a:t>
            </a:r>
            <a:r>
              <a:rPr lang="es-ES" sz="2000" dirty="0"/>
              <a:t> </a:t>
            </a:r>
            <a:r>
              <a:rPr lang="es-ES" sz="2000" dirty="0">
                <a:hlinkClick r:id="rId3"/>
              </a:rPr>
              <a:t>http://definicion.de/democracia/#</a:t>
            </a:r>
            <a:r>
              <a:rPr lang="es-ES" sz="2000" dirty="0" smtClean="0">
                <a:hlinkClick r:id="rId3"/>
              </a:rPr>
              <a:t>ixzz3ZGMHqHrT</a:t>
            </a:r>
            <a:r>
              <a:rPr lang="es-ES" sz="2000" dirty="0" smtClean="0"/>
              <a:t>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71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Herramientas para ejercer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4000" b="1" dirty="0" err="1" smtClean="0"/>
              <a:t>Referendum</a:t>
            </a:r>
            <a:r>
              <a:rPr lang="es-ES" sz="4000" dirty="0"/>
              <a:t> (derecho del pueblo a rechazar o aprobar las disposiciones de los legislativos), </a:t>
            </a:r>
            <a:endParaRPr lang="es-ES" sz="4000" dirty="0" smtClean="0"/>
          </a:p>
          <a:p>
            <a:r>
              <a:rPr lang="es-ES" sz="4000" b="1" dirty="0" smtClean="0"/>
              <a:t>Plebiscito</a:t>
            </a:r>
            <a:r>
              <a:rPr lang="es-ES" sz="4000" dirty="0"/>
              <a:t> (votación en la que el pueblo responde a una propuesta hecha por el gobierno sobre temas del estado de interés fundamental: cambio de forma política, asuntos internacionales como problemas de fronteras, </a:t>
            </a:r>
            <a:r>
              <a:rPr lang="es-ES" sz="4000" dirty="0" err="1"/>
              <a:t>etc</a:t>
            </a:r>
            <a:r>
              <a:rPr lang="es-ES" sz="4000" dirty="0" smtClean="0"/>
              <a:t>),</a:t>
            </a:r>
          </a:p>
          <a:p>
            <a:r>
              <a:rPr lang="es-ES" sz="4000" b="1" dirty="0" smtClean="0"/>
              <a:t>Iniciativa </a:t>
            </a:r>
            <a:r>
              <a:rPr lang="es-ES" sz="4000" b="1" dirty="0"/>
              <a:t>popular</a:t>
            </a:r>
            <a:r>
              <a:rPr lang="es-ES" sz="4000" dirty="0"/>
              <a:t> (el pueblo presenta al gobierno una proposición sobre proyectos de leyes o temas de incumbencia política o ciudadana), </a:t>
            </a:r>
            <a:endParaRPr lang="es-ES" sz="4000" dirty="0" smtClean="0"/>
          </a:p>
          <a:p>
            <a:r>
              <a:rPr lang="es-ES" sz="4000" b="1" dirty="0" err="1" smtClean="0"/>
              <a:t>recall</a:t>
            </a:r>
            <a:r>
              <a:rPr lang="es-ES" sz="4000" b="1" dirty="0" smtClean="0"/>
              <a:t> </a:t>
            </a:r>
            <a:r>
              <a:rPr lang="es-ES" sz="4000" b="1" dirty="0"/>
              <a:t>o revocatoria</a:t>
            </a:r>
            <a:r>
              <a:rPr lang="es-ES" sz="4000" dirty="0"/>
              <a:t> (el pueblo puede anular decisiones del gobierno a través del voto popular y tiene derecho a apartar a determinados funcionarios si no desempeñaran bien su labor), y </a:t>
            </a:r>
            <a:endParaRPr lang="es-ES" sz="4000" dirty="0" smtClean="0"/>
          </a:p>
          <a:p>
            <a:r>
              <a:rPr lang="es-ES" sz="4000" b="1" dirty="0" smtClean="0"/>
              <a:t>jurados</a:t>
            </a:r>
            <a:r>
              <a:rPr lang="es-ES" sz="4000" dirty="0"/>
              <a:t> </a:t>
            </a:r>
            <a:r>
              <a:rPr lang="es-ES" sz="4000" dirty="0" smtClean="0"/>
              <a:t> el </a:t>
            </a:r>
            <a:r>
              <a:rPr lang="es-ES" sz="4000" dirty="0"/>
              <a:t>pueblo integra los llamados jurados populares para colaborar con el poder </a:t>
            </a:r>
            <a:r>
              <a:rPr lang="es-ES" sz="4000" dirty="0" smtClean="0"/>
              <a:t>judicial</a:t>
            </a:r>
            <a:r>
              <a:rPr lang="es-ES" dirty="0" smtClean="0"/>
              <a:t>. (en</a:t>
            </a:r>
            <a:r>
              <a:rPr lang="es-ES" dirty="0"/>
              <a:t>: </a:t>
            </a:r>
            <a:r>
              <a:rPr lang="es-ES" dirty="0">
                <a:hlinkClick r:id="rId2"/>
              </a:rPr>
              <a:t>Concepto de democracia - Definición, Significado y Qué es</a:t>
            </a:r>
            <a:r>
              <a:rPr lang="es-ES" dirty="0"/>
              <a:t> </a:t>
            </a:r>
            <a:r>
              <a:rPr lang="es-ES" dirty="0">
                <a:hlinkClick r:id="rId2"/>
              </a:rPr>
              <a:t>http://definicion.de/democracia/#</a:t>
            </a:r>
            <a:r>
              <a:rPr lang="es-ES" dirty="0" smtClean="0">
                <a:hlinkClick r:id="rId2"/>
              </a:rPr>
              <a:t>ixzz3ZGl0pyiP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31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Requisitos para el ejercicio de la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Soberanía popular: </a:t>
            </a:r>
            <a:r>
              <a:rPr lang="es-ES" dirty="0" smtClean="0"/>
              <a:t>El pueblo tiene el poder supremo</a:t>
            </a:r>
            <a:r>
              <a:rPr lang="es-ES" b="1" dirty="0" smtClean="0"/>
              <a:t> –se encuentra por encima de </a:t>
            </a:r>
            <a:r>
              <a:rPr lang="es-ES" b="1" smtClean="0"/>
              <a:t>los demás-</a:t>
            </a:r>
            <a:endParaRPr lang="es-ES" b="1" dirty="0" smtClean="0"/>
          </a:p>
          <a:p>
            <a:r>
              <a:rPr lang="es-ES" b="1" dirty="0" smtClean="0"/>
              <a:t>Libertad: </a:t>
            </a:r>
          </a:p>
          <a:p>
            <a:pPr lvl="1"/>
            <a:r>
              <a:rPr lang="es-ES" b="1" dirty="0" smtClean="0"/>
              <a:t>jurídica</a:t>
            </a:r>
            <a:r>
              <a:rPr lang="es-ES" dirty="0" smtClean="0"/>
              <a:t>. se </a:t>
            </a:r>
            <a:r>
              <a:rPr lang="es-ES" dirty="0"/>
              <a:t>refiere al derecho del ser humano para obrar por sí mismo con total derecho a decidir por sobre sus actos, siempre y cuando su deseo no vaya en contra de las leyes (las cuales han sido aceptadas por el pueblo de forma unánime). </a:t>
            </a:r>
            <a:endParaRPr lang="es-ES" dirty="0" smtClean="0"/>
          </a:p>
          <a:p>
            <a:pPr lvl="1"/>
            <a:r>
              <a:rPr lang="es-ES" b="1" dirty="0" smtClean="0"/>
              <a:t>individual </a:t>
            </a:r>
            <a:r>
              <a:rPr lang="es-ES" dirty="0" smtClean="0"/>
              <a:t>se </a:t>
            </a:r>
            <a:r>
              <a:rPr lang="es-ES" dirty="0"/>
              <a:t>refiere a la esencia de seres inteligentes y libres que todo ciudadano posee desde el preciso instante de su nacimiento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Igualdad: </a:t>
            </a:r>
            <a:r>
              <a:rPr lang="es-ES" dirty="0"/>
              <a:t>todos los ciudadanos </a:t>
            </a:r>
            <a:r>
              <a:rPr lang="es-ES" b="1" dirty="0"/>
              <a:t>deben tener las mismas oportunidades</a:t>
            </a:r>
            <a:r>
              <a:rPr lang="es-ES" dirty="0"/>
              <a:t> y los mismos deberes frente a la ley (igualdad jurídica</a:t>
            </a:r>
            <a:r>
              <a:rPr lang="es-ES" dirty="0" smtClean="0"/>
              <a:t>)</a:t>
            </a:r>
            <a:r>
              <a:rPr lang="es-ES" sz="2100" dirty="0" smtClean="0"/>
              <a:t> (en</a:t>
            </a:r>
            <a:r>
              <a:rPr lang="es-ES" sz="2100" dirty="0"/>
              <a:t>: </a:t>
            </a:r>
            <a:r>
              <a:rPr lang="es-ES" sz="2100" dirty="0">
                <a:hlinkClick r:id="rId2"/>
              </a:rPr>
              <a:t>Concepto de democracia - Definición, Significado y Qué es</a:t>
            </a:r>
            <a:r>
              <a:rPr lang="es-ES" sz="2100" dirty="0"/>
              <a:t> </a:t>
            </a:r>
            <a:r>
              <a:rPr lang="es-ES" sz="2100" dirty="0">
                <a:hlinkClick r:id="rId2"/>
              </a:rPr>
              <a:t>http://definicion.de/democracia/#ixzz3ZGnFOf6e</a:t>
            </a:r>
            <a:r>
              <a:rPr lang="es-ES" sz="2100" b="1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362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debate sobre las izquierdas en A.L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600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Advertencias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49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97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Dilemas de la izquierda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807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875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513</Words>
  <Application>Microsoft Office PowerPoint</Application>
  <PresentationFormat>Presentación en pantalla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Retorno de la política como emancipación</vt:lpstr>
      <vt:lpstr>Contenido básico</vt:lpstr>
      <vt:lpstr>Apreciaciones sobre democracia</vt:lpstr>
      <vt:lpstr>Presentación de PowerPoint</vt:lpstr>
      <vt:lpstr>Herramientas para ejercer democracia</vt:lpstr>
      <vt:lpstr>Requisitos para el ejercicio de la democracia</vt:lpstr>
      <vt:lpstr>El debate sobre las izquierdas en A.L</vt:lpstr>
      <vt:lpstr>Advertencias</vt:lpstr>
      <vt:lpstr>Dilemas de la izquierda</vt:lpstr>
      <vt:lpstr>Democracia e igualdad  (3 claves)</vt:lpstr>
      <vt:lpstr>Debate del pensamiento clásico</vt:lpstr>
      <vt:lpstr>Democracia, capitalismo y revolución</vt:lpstr>
      <vt:lpstr>Advertencias</vt:lpstr>
      <vt:lpstr>Laberintos C y D</vt:lpstr>
      <vt:lpstr>Procesos democráticos y participación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Retorno de la política como emancipación</dc:title>
  <dc:creator>Jairo Ruiz</dc:creator>
  <cp:lastModifiedBy>Jairo Ruiz</cp:lastModifiedBy>
  <cp:revision>20</cp:revision>
  <dcterms:created xsi:type="dcterms:W3CDTF">2015-05-05T11:15:31Z</dcterms:created>
  <dcterms:modified xsi:type="dcterms:W3CDTF">2015-08-24T18:50:44Z</dcterms:modified>
</cp:coreProperties>
</file>