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72" r:id="rId4"/>
    <p:sldId id="258" r:id="rId5"/>
    <p:sldId id="257" r:id="rId6"/>
    <p:sldId id="259" r:id="rId7"/>
    <p:sldId id="278" r:id="rId8"/>
    <p:sldId id="279" r:id="rId9"/>
    <p:sldId id="275" r:id="rId10"/>
    <p:sldId id="276" r:id="rId11"/>
    <p:sldId id="260" r:id="rId12"/>
    <p:sldId id="282" r:id="rId13"/>
    <p:sldId id="261" r:id="rId14"/>
    <p:sldId id="267" r:id="rId15"/>
    <p:sldId id="268" r:id="rId16"/>
    <p:sldId id="269" r:id="rId17"/>
    <p:sldId id="273" r:id="rId18"/>
    <p:sldId id="274" r:id="rId19"/>
    <p:sldId id="281" r:id="rId20"/>
  </p:sldIdLst>
  <p:sldSz cx="9144000" cy="6858000" type="screen4x3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6093" autoAdjust="0"/>
  </p:normalViewPr>
  <p:slideViewPr>
    <p:cSldViewPr>
      <p:cViewPr>
        <p:scale>
          <a:sx n="78" d="100"/>
          <a:sy n="78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994A71-3185-4CD3-8032-2E776491743F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250557-C29A-4AD6-9346-723B415203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25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BD3C5-58F6-458E-A5EA-2E1F370F7871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3B5877-D3BF-428F-B9F5-7DF2B0387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5877-D3BF-428F-B9F5-7DF2B0387E7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03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5877-D3BF-428F-B9F5-7DF2B0387E7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11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241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87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738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5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03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05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99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05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9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760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CE96-D377-4EE9-A7E6-506A5F585218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0818-3BA5-41A1-8D4E-B9FDCF9C0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0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53544" r="53625" b="13079"/>
          <a:stretch/>
        </p:blipFill>
        <p:spPr bwMode="auto">
          <a:xfrm>
            <a:off x="249382" y="4725144"/>
            <a:ext cx="2540361" cy="162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539552" y="6496856"/>
            <a:ext cx="79928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2249996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para la Pedagogía, la Paz y el Conflicto Urbano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IPAZUD -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2" y="1988840"/>
            <a:ext cx="29523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77986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Rendición de cuentas interno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Ricardo García Duarte (Director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Mauricio Hernández y Leopoldo Prieto (Investigadores)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María Isabel Parra (Asistente académica)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Angie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Catherin Sánchez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(Asistente administrativa)</a:t>
            </a:r>
          </a:p>
          <a:p>
            <a:pPr algn="ctr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Bogotá,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de mayo 2015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GESTIÓN ADMINISTRATIVA, FINANCIERA Y DEL TALENTO HUMANO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700808"/>
            <a:ext cx="2660231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Apoyar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las actividades administrativas y el manejo de recursos financieros para coordinar y liderar  las iniciativas académicas, investigativas y de extensión del IPAZUD.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707904" y="1700808"/>
            <a:ext cx="4680520" cy="1152128"/>
          </a:xfrm>
          <a:prstGeom prst="round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y apoyar  convenios, cooperación, eventos académicos de proyección social, y educación continuada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los procesos en la ejecución del presupuesto y logística de cada actividad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Gestionar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procesos de contratación, nóminas, pagos y compras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302731" y="1628801"/>
            <a:ext cx="576065" cy="1152128"/>
          </a:xfrm>
          <a:prstGeom prst="leftBrace">
            <a:avLst>
              <a:gd name="adj1" fmla="val 8333"/>
              <a:gd name="adj2" fmla="val 49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11560" y="3007985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GESTIÓN CURRICULAR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3429000"/>
            <a:ext cx="266023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y fomentar la gestión curricular en las áreas humanística, ético política, social y cultural a través de la implementación y seguimiento a actividades académicas de formación para fortalecer escenarios de construcción académica.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649334" y="3933056"/>
            <a:ext cx="4797660" cy="847668"/>
          </a:xfrm>
          <a:prstGeom prst="round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Realización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tres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versiones de la Cátedra Democracia 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Ciudadanía (Géneros, poder y Cultura – Arte y Conflicto – Cultura de Paz)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Realización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tres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versiones de la electiva Virtual en Desplazamiento Forzado.    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3347863" y="3573016"/>
            <a:ext cx="576065" cy="1440160"/>
          </a:xfrm>
          <a:prstGeom prst="leftBrace">
            <a:avLst>
              <a:gd name="adj1" fmla="val 8333"/>
              <a:gd name="adj2" fmla="val 49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5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" y="1052736"/>
            <a:ext cx="8229600" cy="634082"/>
          </a:xfrm>
        </p:spPr>
        <p:txBody>
          <a:bodyPr>
            <a:no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LOGROS IPAZUD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98884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INVESTIGACION</a:t>
            </a:r>
          </a:p>
          <a:p>
            <a:pPr algn="just"/>
            <a:endParaRPr lang="es-ES_trad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pesar de la falta de recursos el IPAZUD ha logrado promover y realizar proyectos de investigación a través del CIDC, la vinculación de profesores de planta y de investigadores externos.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Cuatro proyectos en los dos últimos años demuestran interés de mantener la vocación investigativa del instituto.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Los resultados de los proyectos han sido socializados ante la comunidad académica y la ciudadanía en general, a través de exposiciones o libros de informe de investigación </a:t>
            </a:r>
          </a:p>
          <a:p>
            <a:pPr algn="just"/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0" y="1699804"/>
            <a:ext cx="1368152" cy="1853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94031"/>
            <a:ext cx="1724236" cy="10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305342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Y DIFUSION DEL CONOCIMIENTO </a:t>
            </a:r>
          </a:p>
          <a:p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revista Ciudad Paz-Ando se ha consolidado como una publicación de carácter científico social con procesos editoriales y de evaluación de alto nivel y ha mantenido su categoría de indexación.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último año ha sido uno de los más prolíficos en publicaciones de memorias, resultados de investigación y publicaciones periódicas (siete en total), se espera mantener este ritmo de producción.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programa de radio se ha consolidado  como un espacio de opinión y pensamiento crítico, en el que con frecuencia se establecen redes de intercambio con entidades y organizaciones de muy distinta índole en el país.</a:t>
            </a:r>
          </a:p>
          <a:p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BANNER  QUÉ ESTÁ PAZ-AN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90" y="4617132"/>
            <a:ext cx="3024336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5536" y="341680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PRESUPUESTAL </a:t>
            </a:r>
          </a:p>
          <a:p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los últimos años el IPAZUD ha realizado la ejecución de los recursos destinados para sus proyectos en un 100%, demostrando eficiencia en el manejo y planeación de los recursos, en respuesta a cada una de las actividades programadas. </a:t>
            </a:r>
          </a:p>
          <a:p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3338408"/>
            <a:ext cx="7603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GESTION CURRICULAR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espacio de formación virtual tiene reconocimiento en la comunidad estudiantil, muestra de ello es la demanda semestral por matricularse en este.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cátedra Democracia y Ciudadanía  constituye un importante escenario de debate académico y social, que ya en su versión XXII, ha promovido el contacto de los estudiantes con problemas coyunturales de la universidad, la ciudad y la nación.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560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EXTENSIÓN Y PROYECCIÓN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endParaRPr lang="es-ES_trad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alianzas y convenios con distintas entidades y organizaciones públicas y privadas, se ha logrado fortalecer la capacidad del IPAZUD en formación, reflexión en temas de interés local y nacional relacionados con el conflicto, la paz, la pedagogía, el territorio y la memoria.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espacio de formación del Diplomado se ha consolidado como un escenario de formación con tres versiones realizadas y cerca de 500 ciudadanos formados.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21907" r="18031" b="19697"/>
          <a:stretch/>
        </p:blipFill>
        <p:spPr bwMode="auto">
          <a:xfrm>
            <a:off x="1187624" y="1124744"/>
            <a:ext cx="69127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47864" y="10631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IPAZUD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26515" r="19470" b="15814"/>
          <a:stretch/>
        </p:blipFill>
        <p:spPr bwMode="auto">
          <a:xfrm>
            <a:off x="1979712" y="1422068"/>
            <a:ext cx="4824536" cy="46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68760"/>
            <a:ext cx="6203032" cy="508918"/>
          </a:xfrm>
        </p:spPr>
        <p:txBody>
          <a:bodyPr>
            <a:no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presupuestal 2015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348880"/>
            <a:ext cx="6408712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30 de abril,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presupuesto general presenta una ejecución 28,59%.  La ejecución por rubro tiene el siguiente avance: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Remuneración de personal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24,44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Cátedra Democracia y ciudadanía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2,06%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Membresía CLACSO 1.62%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Lanzamiento novedades editoriales 0.47%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79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416824" cy="864096"/>
          </a:xfrm>
        </p:spPr>
        <p:txBody>
          <a:bodyPr>
            <a:norm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 ACTUALES Y FUTURAS DE LA DEPENDENCIA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017512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Cubrir el déficit presupuestal para contratación de personal de servicios en el presente, valor de: $13.000.000.oo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 de recursos para el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mantenimiento de la página web de la revista. </a:t>
            </a: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 de investigadores de planta para la transformación del instituto en un centro de pensamiento sobre temas de conflicto, territorio, memoria, poder y la paz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ve la necesidad de contar con apoyo por parte de la universidad que permita mayor celeridad en la impresión de ejemplares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distintos productos con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fin de lograr mejor difusión 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Ampliar cupo de participación de grupo de estudiantes en la electiva virtual Desplazamiento Forzado en Colombia.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92088"/>
          </a:xfrm>
        </p:spPr>
        <p:txBody>
          <a:bodyPr>
            <a:norm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2165292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Gestionar financiación de dos proyectos de investigación: Tercer fase de Teorías y Tramas del Conflicto armado y proyecto sobre ciudad y posconflicto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y sostenibilidad del Observatorio de Conflicto Interno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la Indexación de la Revista Ciudad Paz-Ando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recategorizando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índice nacional y gestionar la inclusión en al menos tres bases internacionales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con la publicación de la serie de Memorias de la Catedra Democracia y Ciudadanía.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 de estudiantes en las investigaciones de las líneas del instituto.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Constituir grupos de investigación propios del instituto, articulados con programas curriculares.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/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988840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Realizar actividades de investigación y formación a  la red de estudios sobre territorio y ciudad.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Fortalecer la alianza con CLACSO (GT, convocatorias y formación para América Latina).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Desarrollo y seguimiento académico a los 2 proyectos de investigación vigentes.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Fortalecer la  estructura administrativa, de procesos y de talento humano mediante alianzas con entidades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Presencia medios de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Promover proceso de reflexión para la estructuración de un programa de estudios en conflicto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paz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672408" cy="936104"/>
          </a:xfrm>
        </p:spPr>
        <p:txBody>
          <a:bodyPr>
            <a:normAutofit/>
          </a:bodyPr>
          <a:lstStyle/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7"/>
            <a:ext cx="6768752" cy="3528392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Misión y visión IPAZUD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Misión y visión articulada con UD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y metas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acción</a:t>
            </a:r>
          </a:p>
          <a:p>
            <a:pPr marL="400050" lvl="1" indent="0">
              <a:buNone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4.1 Gestión de estructuras de investigación.</a:t>
            </a:r>
          </a:p>
          <a:p>
            <a:pPr marL="400050" lvl="1" indent="0">
              <a:buNone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4.2 Gestión de la actividad de investigación.</a:t>
            </a:r>
          </a:p>
          <a:p>
            <a:pPr marL="400050" lvl="1" indent="0">
              <a:buNone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4.3 Gestión de proyectos de extensión y proyección social.</a:t>
            </a:r>
          </a:p>
          <a:p>
            <a:pPr marL="400050" lvl="1" indent="0">
              <a:buNone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4.4 Gestión curricular</a:t>
            </a:r>
          </a:p>
          <a:p>
            <a:pPr marL="400050" lvl="1" indent="0">
              <a:buNone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4.5 Gestión administrativa, financiera y del talento humano.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Logros alcanzados IPAZUD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IPAZUD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presupuestal a la fecha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 </a:t>
            </a:r>
          </a:p>
          <a:p>
            <a:pPr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y metas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00_IPAZUD\Organi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52135" y="1556792"/>
            <a:ext cx="3094112" cy="43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CO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14415" y="2276872"/>
            <a:ext cx="2969553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 sus esfuerzos en el conocimiento, el reconocimiento y la práctica académica, investigativa y de extensión sobre los espacios sociales, culturales y políticos de base que estructuran la vida social y el mundo público para identificar en ellos tanto las formas más localizadas del conflicto y la violencia como las estrategias más vigorosas para emprender procesos de reinvención social que permitan la restitución o el fortalecimiento de la ciudadanía, desde la plenitud del ejercicio de los derechos para una democracia sustentada en la equidad social, la diversidad cultural y el pluralismo político.</a:t>
            </a:r>
          </a:p>
          <a:p>
            <a:pPr algn="just"/>
            <a:endParaRPr lang="es-CO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2448272" cy="576064"/>
          </a:xfrm>
        </p:spPr>
        <p:txBody>
          <a:bodyPr>
            <a:normAutofit/>
          </a:bodyPr>
          <a:lstStyle/>
          <a:p>
            <a:r>
              <a:rPr lang="es-CO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CO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860032" y="2216944"/>
            <a:ext cx="2952328" cy="25202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CO" sz="4800" dirty="0">
                <a:latin typeface="Arial" panose="020B0604020202020204" pitchFamily="34" charset="0"/>
                <a:cs typeface="Arial" panose="020B0604020202020204" pitchFamily="34" charset="0"/>
              </a:rPr>
              <a:t>Proyecta sus esfuerzos hacia la consolidación de un ámbito de pensamiento, análisis y reflexión que, atento a las demandas de los campos dedicados al estudio de la paz y del conflicto, y consecuente con las complejas problemáticas de la vida social y el mundo público, pueda incidir tanto en el desarrollo de la comunidad universitaria como en las respuestas que la Universidad Distrital Francisco José de Caldas debe ofrecer a un país con una historia de conflictos irresueltos, de violencias intemperantes y de políticas restrictivas que han erosionado la democracia y la </a:t>
            </a:r>
            <a:r>
              <a:rPr lang="es-CO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ciudadanía.</a:t>
            </a:r>
            <a:endParaRPr lang="es-CO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134974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 Y VISIÓN IPAZUD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134974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 Y VISIÓN ARTICULADA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80012" y="1925538"/>
            <a:ext cx="32043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</a:p>
          <a:p>
            <a:pPr algn="just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proyección tanto de la Universidad como del IPAZUD están centradas en la búsqueda de mecanismos de gestión y construcción del conocimiento, con un fuerte componente en la investigación y la formación, para solucionar  los problemas que aquejan a la sociedad colombiana, en el caso específico del Instituto abordando situaciones que afectan el sistema democrático, que mantienen el conflicto y dificultan la búsqueda y consolidación de la paz.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35596" y="1916832"/>
            <a:ext cx="3204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 </a:t>
            </a:r>
          </a:p>
          <a:p>
            <a:pPr algn="just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Tanto el IPAZUD como la Universidad Distrital Francisco José de Caldas concentran sus esfuerzos misionales en la investigación y la academia como forma de acceso al concomimiento. La Universidad desde una perspectiva amplia que denomina progreso y el instituto desde un enfoque que reivindica la restitución y fortalecimiento de la ciudadanía a través del ejercicio efectivo de los derechos.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5981" y="714176"/>
            <a:ext cx="3096344" cy="576064"/>
          </a:xfrm>
        </p:spPr>
        <p:txBody>
          <a:bodyPr>
            <a:no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4.PLAN ESTRATÉGICO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071900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696999" y="1916832"/>
            <a:ext cx="4051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GESTIÓN DE ESTRUCTURAS DE INVESTIGACIÓN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25130" y="3709553"/>
            <a:ext cx="2137626" cy="890229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actividades redes de investigación y eventos académicos</a:t>
            </a:r>
          </a:p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7584" y="126876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El plan estratégico 2008-2016 se articula de la siguiente manera con los proyectos y metas del IPAZUD.</a:t>
            </a:r>
            <a:endParaRPr lang="es-CO" sz="1400" dirty="0"/>
          </a:p>
        </p:txBody>
      </p:sp>
      <p:sp>
        <p:nvSpPr>
          <p:cNvPr id="15" name="14 Abrir llave"/>
          <p:cNvSpPr/>
          <p:nvPr/>
        </p:nvSpPr>
        <p:spPr>
          <a:xfrm>
            <a:off x="3121115" y="2504072"/>
            <a:ext cx="611258" cy="3301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00"/>
          </a:p>
        </p:txBody>
      </p:sp>
      <p:sp>
        <p:nvSpPr>
          <p:cNvPr id="18" name="17 Rectángulo"/>
          <p:cNvSpPr/>
          <p:nvPr/>
        </p:nvSpPr>
        <p:spPr>
          <a:xfrm>
            <a:off x="3748963" y="2585515"/>
            <a:ext cx="47173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Red de estudios en Memoria </a:t>
            </a:r>
            <a:r>
              <a:rPr 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(3 Conversatorios en 2014, 5 participaciones en eventos sobre memoria, seminario interno sobre comisiones de la verdad)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Coorganizador I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encuentro de Círculos de la Memoria en alianza con la universidad de San Martín en Argentina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y articulación de la red de territorio (cátedra Bogotá, cátedra Francia –Coorganizador con U. Javeriana, Embajada de Francia-) </a:t>
            </a: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Jornadas de discusión Encrucijadas de la Memoria 2015 (IPAZUD, U. Salle, U. Javeriana, U. Santo Tomas, Centro de Memoria Paz y Reconciliación)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340768"/>
            <a:ext cx="4051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GESTIÓN DE ESTRUCTURAS DE INVESTIGACIÓN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11560" y="3233589"/>
            <a:ext cx="2353650" cy="987500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actividades de coordinación, consolidación y evaluación en las líneas de investigación.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3148982" y="1695725"/>
            <a:ext cx="611258" cy="4397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00"/>
          </a:p>
        </p:txBody>
      </p:sp>
      <p:sp>
        <p:nvSpPr>
          <p:cNvPr id="6" name="5 Rectángulo"/>
          <p:cNvSpPr/>
          <p:nvPr/>
        </p:nvSpPr>
        <p:spPr>
          <a:xfrm>
            <a:off x="3732373" y="1988840"/>
            <a:ext cx="471733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Finalizados y Entregados (2014)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Otras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memorias, otras luchas: relatos e imágenes del comercio y su impacto en el imaginario cultural: transformaciones en el espacio urbano de Bogotá (1980 -2010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Sistema de observación sobre conflicto interno, economía y transición de la Universidad Distrital –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societud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just"/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en curso (2015)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Memoria al aire: nación y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ciudadanía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en Colombia (1978 – 1991). Grupo Jóvenes, Culturas y Poderes (categoría A)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conflicto armado interno, como posible expresión invertida del modelo de desarrollo y de la política en Colombia: segunda fase: el papel de las instituciones estatales y el modelo socioeconómico. Grupo Representación, Discurso y Poder (categoría c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6333" y="1212177"/>
            <a:ext cx="3964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GESTIÓN DE LA ACTIVIDAD DE INVESTIGACIÓN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2777141"/>
            <a:ext cx="2376264" cy="19517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Gestionar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proceso de diseño, ejecución, evaluación y divulgación de proyectos y/o actividades de investigación en las líneas misionales del instituto para difundir la producción investigativa y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académica.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448784" y="1556792"/>
            <a:ext cx="5040560" cy="4492300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Convocatorias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, publicación y edición de 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tres números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revista Ciudad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Paz-ando.</a:t>
            </a:r>
          </a:p>
          <a:p>
            <a:pPr algn="just"/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Vinculación a la Red </a:t>
            </a:r>
            <a:r>
              <a:rPr lang="es-E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Clacso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de Centros de Investigación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Acompañamiento y coorganizador de la VII Conferencia Latinoamericana y Caribeña de Ciencias Sociales 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Jornadas de presentación de resultados de Investigación (Lanzamiento Observatorio y Exposición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Otras memorias, otras luchas</a:t>
            </a:r>
            <a:r>
              <a:rPr lang="es-ES_tradn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Presentación y lanzamiento de novedades </a:t>
            </a:r>
            <a:r>
              <a:rPr 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editoriales</a:t>
            </a:r>
          </a:p>
          <a:p>
            <a:pPr algn="just"/>
            <a:endParaRPr lang="es-ES_tradnl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Modernidad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. Los alcances de un sueño en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_trad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y tramas del conflicto armado en Colombia </a:t>
            </a:r>
            <a:endParaRPr lang="es-C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Dinámicas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de poblamiento y conflicto social armado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Pensadores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Imprescindibles para leer el poder hoy Vol. I y II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La paz, el reto mayor para la construcción de país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Revista Ciudad Pazando Vol. 7 </a:t>
            </a:r>
            <a:r>
              <a:rPr lang="es-CO" sz="1100" dirty="0" err="1">
                <a:latin typeface="Arial" panose="020B0604020202020204" pitchFamily="34" charset="0"/>
                <a:cs typeface="Arial" panose="020B0604020202020204" pitchFamily="34" charset="0"/>
              </a:rPr>
              <a:t>Núm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 1: Géneros, violencias y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sexualidades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148982" y="1628800"/>
            <a:ext cx="611258" cy="424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00"/>
          </a:p>
        </p:txBody>
      </p:sp>
    </p:spTree>
    <p:extLst>
      <p:ext uri="{BB962C8B-B14F-4D97-AF65-F5344CB8AC3E}">
        <p14:creationId xmlns:p14="http://schemas.microsoft.com/office/powerpoint/2010/main" val="9907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16333" y="1556792"/>
            <a:ext cx="7798536" cy="6490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diseño,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divulgación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proyectos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extensión y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proyección social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beneficien a las comunidades de la ciudad y el país.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44398" y="3501008"/>
            <a:ext cx="7770471" cy="2592288"/>
          </a:xfrm>
          <a:prstGeom prst="roundRect">
            <a:avLst/>
          </a:prstGeom>
          <a:noFill/>
          <a:ln w="1905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Radial ¿Qué está Paz-ando? 64 emisiones entre 2014-2015</a:t>
            </a: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y mantenimiento de página web para fortalecimiento de presencia institucional en la web: 9395 visitas entre 2014 -2015. </a:t>
            </a: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Seminarios Articulados a las Líneas de Investigación: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II Encuentro Internacional Encrucijadas de la Memoria, la Violencia y la Paz (2014)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Seminario Nacional Posconflicto (2014)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Seminario Nacional Modelo de Desarrollo y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Posacuerdo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Convenios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cooperación y educación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continuada</a:t>
            </a:r>
          </a:p>
          <a:p>
            <a:pPr algn="just"/>
            <a:r>
              <a:rPr lang="es-ES" sz="1600" dirty="0" smtClean="0"/>
              <a:t>                   -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Diplomado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“Derecho a la verdad, democracia y agendas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paz” (2014)</a:t>
            </a: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- Convenio con Señal memoria – Red Nacional de Medios Públicos (RTVC)</a:t>
            </a: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- Convenio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cooperación con la Secretaría de Planeación (Dirección de Diversidad Sexual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 	- Red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Distrital de Apoyo a las Veedurías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Ciudadanas. 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Diplomado esclarecimiento histórico y agendas de paz (Proyectado 2015)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/>
          </a:p>
        </p:txBody>
      </p:sp>
      <p:sp>
        <p:nvSpPr>
          <p:cNvPr id="14" name="13 Rectángulo"/>
          <p:cNvSpPr/>
          <p:nvPr/>
        </p:nvSpPr>
        <p:spPr>
          <a:xfrm>
            <a:off x="716333" y="1212177"/>
            <a:ext cx="4108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GESTIÓN DE EXTENSIÓN Y PROYECCIÓN SOCIAL</a:t>
            </a:r>
          </a:p>
        </p:txBody>
      </p:sp>
      <p:sp>
        <p:nvSpPr>
          <p:cNvPr id="6" name="5 Abrir llave"/>
          <p:cNvSpPr/>
          <p:nvPr/>
        </p:nvSpPr>
        <p:spPr>
          <a:xfrm rot="5400000">
            <a:off x="4147549" y="-1181073"/>
            <a:ext cx="936104" cy="77985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1813</Words>
  <Application>Microsoft Office PowerPoint</Application>
  <PresentationFormat>Presentación en pantalla (4:3)</PresentationFormat>
  <Paragraphs>192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CONTENIDO</vt:lpstr>
      <vt:lpstr>Presentación de PowerPoint</vt:lpstr>
      <vt:lpstr>VISIÓN</vt:lpstr>
      <vt:lpstr>Presentación de PowerPoint</vt:lpstr>
      <vt:lpstr>4.PLAN ESTRATÉGICO</vt:lpstr>
      <vt:lpstr>Presentación de PowerPoint</vt:lpstr>
      <vt:lpstr>Presentación de PowerPoint</vt:lpstr>
      <vt:lpstr>Presentación de PowerPoint</vt:lpstr>
      <vt:lpstr>Presentación de PowerPoint</vt:lpstr>
      <vt:lpstr>5. LOGROS IPAZUD</vt:lpstr>
      <vt:lpstr>Presentación de PowerPoint</vt:lpstr>
      <vt:lpstr>Presentación de PowerPoint</vt:lpstr>
      <vt:lpstr>Presentación de PowerPoint</vt:lpstr>
      <vt:lpstr>Presentación de PowerPoint</vt:lpstr>
      <vt:lpstr>Ejecución presupuestal 2015</vt:lpstr>
      <vt:lpstr>NECESIDADES ACTUALES Y FUTURAS DE LA DEPENDENCIA</vt:lpstr>
      <vt:lpstr>METAS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df</dc:creator>
  <cp:lastModifiedBy>df</cp:lastModifiedBy>
  <cp:revision>76</cp:revision>
  <cp:lastPrinted>2015-05-08T23:23:18Z</cp:lastPrinted>
  <dcterms:created xsi:type="dcterms:W3CDTF">2015-04-27T21:51:48Z</dcterms:created>
  <dcterms:modified xsi:type="dcterms:W3CDTF">2015-05-20T20:03:13Z</dcterms:modified>
</cp:coreProperties>
</file>