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7" r:id="rId3"/>
    <p:sldId id="268" r:id="rId4"/>
    <p:sldId id="269" r:id="rId5"/>
    <p:sldId id="266" r:id="rId6"/>
    <p:sldId id="27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EFE"/>
    <a:srgbClr val="666666"/>
    <a:srgbClr val="CBEAF5"/>
    <a:srgbClr val="B8E3F2"/>
    <a:srgbClr val="62CBF7"/>
    <a:srgbClr val="156DCB"/>
    <a:srgbClr val="6490AE"/>
    <a:srgbClr val="278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>
        <p:scale>
          <a:sx n="60" d="100"/>
          <a:sy n="60" d="100"/>
        </p:scale>
        <p:origin x="88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2086-57F7-4EFE-8E95-89ECCDD1B915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0418-0079-45EA-A6DC-432A8F9559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394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2086-57F7-4EFE-8E95-89ECCDD1B915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0418-0079-45EA-A6DC-432A8F9559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895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2086-57F7-4EFE-8E95-89ECCDD1B915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0418-0079-45EA-A6DC-432A8F9559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569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2086-57F7-4EFE-8E95-89ECCDD1B915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0418-0079-45EA-A6DC-432A8F9559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327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2086-57F7-4EFE-8E95-89ECCDD1B915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0418-0079-45EA-A6DC-432A8F9559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371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2086-57F7-4EFE-8E95-89ECCDD1B915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0418-0079-45EA-A6DC-432A8F9559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323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2086-57F7-4EFE-8E95-89ECCDD1B915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0418-0079-45EA-A6DC-432A8F9559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280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2086-57F7-4EFE-8E95-89ECCDD1B915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0418-0079-45EA-A6DC-432A8F9559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840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2086-57F7-4EFE-8E95-89ECCDD1B915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0418-0079-45EA-A6DC-432A8F9559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302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2086-57F7-4EFE-8E95-89ECCDD1B915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0418-0079-45EA-A6DC-432A8F9559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90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2086-57F7-4EFE-8E95-89ECCDD1B915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0418-0079-45EA-A6DC-432A8F9559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732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52086-57F7-4EFE-8E95-89ECCDD1B915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E0418-0079-45EA-A6DC-432A8F9559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072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36799BF8-1225-4D25-8819-7AF6017982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64591" y="1668379"/>
            <a:ext cx="6596063" cy="14408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s-CO" sz="4100" dirty="0">
                <a:latin typeface="Arial" panose="020B0604020202020204" pitchFamily="34" charset="0"/>
                <a:cs typeface="Arial" panose="020B0604020202020204" pitchFamily="34" charset="0"/>
              </a:rPr>
              <a:t>NOMBRE DE LA PONENCIA</a:t>
            </a: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F172CE05-B177-4C72-9878-C573D6B9359C}"/>
              </a:ext>
            </a:extLst>
          </p:cNvPr>
          <p:cNvSpPr txBox="1">
            <a:spLocks/>
          </p:cNvSpPr>
          <p:nvPr/>
        </p:nvSpPr>
        <p:spPr>
          <a:xfrm>
            <a:off x="3292688" y="3748756"/>
            <a:ext cx="4939867" cy="12861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Nombre de los Autores </a:t>
            </a:r>
          </a:p>
          <a:p>
            <a:pPr marL="0" indent="0" algn="ctr">
              <a:buNone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Institución a la que pertenece</a:t>
            </a:r>
          </a:p>
          <a:p>
            <a:pPr marL="0" indent="0" algn="ctr">
              <a:buNone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Línea temática</a:t>
            </a:r>
          </a:p>
        </p:txBody>
      </p:sp>
    </p:spTree>
    <p:extLst>
      <p:ext uri="{BB962C8B-B14F-4D97-AF65-F5344CB8AC3E}">
        <p14:creationId xmlns:p14="http://schemas.microsoft.com/office/powerpoint/2010/main" val="266718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EF95037-9535-40B8-ABA0-FED6C27A2590}"/>
              </a:ext>
            </a:extLst>
          </p:cNvPr>
          <p:cNvSpPr txBox="1"/>
          <p:nvPr/>
        </p:nvSpPr>
        <p:spPr>
          <a:xfrm>
            <a:off x="2953658" y="1019506"/>
            <a:ext cx="32366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 Condensed" panose="020B0502040204020203" pitchFamily="34" charset="0"/>
              </a:rPr>
              <a:t>CONTENIDO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1341F7E-8C57-4841-BB5D-31CC41C34C80}"/>
              </a:ext>
            </a:extLst>
          </p:cNvPr>
          <p:cNvSpPr txBox="1"/>
          <p:nvPr/>
        </p:nvSpPr>
        <p:spPr>
          <a:xfrm>
            <a:off x="328675" y="2145540"/>
            <a:ext cx="49932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 Condensed" panose="020B0502040204020203" pitchFamily="34" charset="0"/>
              </a:rPr>
              <a:t>INTRODUCCIÓN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 Condensed" panose="020B0502040204020203" pitchFamily="34" charset="0"/>
              </a:rPr>
              <a:t>DESARROLLO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 Condensed" panose="020B0502040204020203" pitchFamily="34" charset="0"/>
              </a:rPr>
              <a:t>CONCLUSIÓN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 Condensed" panose="020B0502040204020203" pitchFamily="34" charset="0"/>
              </a:rPr>
              <a:t>REFERENCIAS</a:t>
            </a:r>
          </a:p>
        </p:txBody>
      </p:sp>
      <p:sp>
        <p:nvSpPr>
          <p:cNvPr id="6" name="Google Shape;92;p14">
            <a:extLst>
              <a:ext uri="{FF2B5EF4-FFF2-40B4-BE49-F238E27FC236}">
                <a16:creationId xmlns:a16="http://schemas.microsoft.com/office/drawing/2014/main" id="{B179B5C1-49FB-4B28-8984-A5DB4A7CFA28}"/>
              </a:ext>
            </a:extLst>
          </p:cNvPr>
          <p:cNvSpPr txBox="1"/>
          <p:nvPr/>
        </p:nvSpPr>
        <p:spPr>
          <a:xfrm>
            <a:off x="5092505" y="2844174"/>
            <a:ext cx="33880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1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La presentación debe tener un peso máximo de 10 MB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32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C4D3EE8-6A3E-402D-9EF4-3595812DED57}"/>
              </a:ext>
            </a:extLst>
          </p:cNvPr>
          <p:cNvSpPr txBox="1"/>
          <p:nvPr/>
        </p:nvSpPr>
        <p:spPr>
          <a:xfrm>
            <a:off x="2535608" y="1067632"/>
            <a:ext cx="4072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 Condensed" panose="020B0502040204020203" pitchFamily="34" charset="0"/>
              </a:rPr>
              <a:t>INTRODUCCIÓN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1753963-6A9D-4E41-B147-342743BD1A39}"/>
              </a:ext>
            </a:extLst>
          </p:cNvPr>
          <p:cNvSpPr txBox="1"/>
          <p:nvPr/>
        </p:nvSpPr>
        <p:spPr>
          <a:xfrm>
            <a:off x="328675" y="2145540"/>
            <a:ext cx="4993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 Condensed" panose="020B0502040204020203" pitchFamily="34" charset="0"/>
              </a:rPr>
              <a:t>Ideas principales</a:t>
            </a:r>
          </a:p>
        </p:txBody>
      </p:sp>
    </p:spTree>
    <p:extLst>
      <p:ext uri="{BB962C8B-B14F-4D97-AF65-F5344CB8AC3E}">
        <p14:creationId xmlns:p14="http://schemas.microsoft.com/office/powerpoint/2010/main" val="141288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F8664A65-5ED3-4219-A15F-C2FC2CD95AB8}"/>
              </a:ext>
            </a:extLst>
          </p:cNvPr>
          <p:cNvSpPr txBox="1"/>
          <p:nvPr/>
        </p:nvSpPr>
        <p:spPr>
          <a:xfrm>
            <a:off x="2679509" y="1067632"/>
            <a:ext cx="3784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 Condensed" panose="020B0502040204020203" pitchFamily="34" charset="0"/>
              </a:rPr>
              <a:t>DESARROLLO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C9F5D2C-D733-4B6C-BF8F-60A09747FE3C}"/>
              </a:ext>
            </a:extLst>
          </p:cNvPr>
          <p:cNvSpPr txBox="1"/>
          <p:nvPr/>
        </p:nvSpPr>
        <p:spPr>
          <a:xfrm>
            <a:off x="328675" y="2145540"/>
            <a:ext cx="4993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 Condensed" panose="020B0502040204020203" pitchFamily="34" charset="0"/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86046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98E3E5F4-29BF-4981-B322-7999DFF5CCCD}"/>
              </a:ext>
            </a:extLst>
          </p:cNvPr>
          <p:cNvSpPr txBox="1"/>
          <p:nvPr/>
        </p:nvSpPr>
        <p:spPr>
          <a:xfrm>
            <a:off x="2422596" y="1083674"/>
            <a:ext cx="42988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 Condensed" panose="020B0502040204020203" pitchFamily="34" charset="0"/>
              </a:rPr>
              <a:t>CONCLUSIONES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986E463-4359-4C65-AA50-1F87732D1B5C}"/>
              </a:ext>
            </a:extLst>
          </p:cNvPr>
          <p:cNvSpPr txBox="1"/>
          <p:nvPr/>
        </p:nvSpPr>
        <p:spPr>
          <a:xfrm>
            <a:off x="328675" y="2145540"/>
            <a:ext cx="4993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 Condensed" panose="020B0502040204020203" pitchFamily="34" charset="0"/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419795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F3A11FD-9299-4122-A211-050FEB0BE991}"/>
              </a:ext>
            </a:extLst>
          </p:cNvPr>
          <p:cNvSpPr txBox="1"/>
          <p:nvPr/>
        </p:nvSpPr>
        <p:spPr>
          <a:xfrm>
            <a:off x="2566856" y="1083674"/>
            <a:ext cx="4010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 Condensed" panose="020B0502040204020203" pitchFamily="34" charset="0"/>
              </a:rPr>
              <a:t>REFERENCIAS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12DD70D-1168-42B8-B200-1BAA4B9A37DB}"/>
              </a:ext>
            </a:extLst>
          </p:cNvPr>
          <p:cNvSpPr txBox="1"/>
          <p:nvPr/>
        </p:nvSpPr>
        <p:spPr>
          <a:xfrm>
            <a:off x="328675" y="2145540"/>
            <a:ext cx="4993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 Condensed" panose="020B0502040204020203" pitchFamily="34" charset="0"/>
              </a:rPr>
              <a:t>(Formato APA)</a:t>
            </a:r>
          </a:p>
        </p:txBody>
      </p:sp>
    </p:spTree>
    <p:extLst>
      <p:ext uri="{BB962C8B-B14F-4D97-AF65-F5344CB8AC3E}">
        <p14:creationId xmlns:p14="http://schemas.microsoft.com/office/powerpoint/2010/main" val="3015491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9143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03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</TotalTime>
  <Words>42</Words>
  <Application>Microsoft Office PowerPoint</Application>
  <PresentationFormat>Presentación en pantalla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Bahnschrift SemiBold Condensed</vt:lpstr>
      <vt:lpstr>Calibri</vt:lpstr>
      <vt:lpstr>Calibri Light</vt:lpstr>
      <vt:lpstr>Tema de Office</vt:lpstr>
      <vt:lpstr>NOMBRE DE LA PONENCIA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 LA PONENCIA</dc:title>
  <dc:creator>Espinosa Sanchez, Elizabeth Tatiana</dc:creator>
  <cp:lastModifiedBy>Espinosa Sanchez, Elizabeth Tatiana</cp:lastModifiedBy>
  <cp:revision>27</cp:revision>
  <dcterms:created xsi:type="dcterms:W3CDTF">2021-09-23T18:18:00Z</dcterms:created>
  <dcterms:modified xsi:type="dcterms:W3CDTF">2021-09-24T02:56:47Z</dcterms:modified>
</cp:coreProperties>
</file>