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4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57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699" autoAdjust="0"/>
    <p:restoredTop sz="94694"/>
  </p:normalViewPr>
  <p:slideViewPr>
    <p:cSldViewPr snapToGrid="0" snapToObjects="1">
      <p:cViewPr varScale="1">
        <p:scale>
          <a:sx n="62" d="100"/>
          <a:sy n="62" d="100"/>
        </p:scale>
        <p:origin x="190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9F21D-61C3-CD4D-AAAB-F451B3337B7C}" type="datetimeFigureOut">
              <a:rPr lang="es-ES" smtClean="0"/>
              <a:t>15/09/2023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C84D6F-DDD7-C548-BB72-98A01963C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41053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05D11-9291-1E47-8BF6-D617439DA1C6}" type="datetimeFigureOut">
              <a:rPr lang="es-ES" smtClean="0"/>
              <a:t>15/09/2023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883A-ED68-C44B-BA30-7724092546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6450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Haga clic para modificar el estilo de texto del patrón</a:t>
            </a:r>
          </a:p>
          <a:p>
            <a:pPr lvl="1"/>
            <a:r>
              <a:rPr lang="en-GB"/>
              <a:t>Segundo nivel</a:t>
            </a:r>
          </a:p>
          <a:p>
            <a:pPr lvl="2"/>
            <a:r>
              <a:rPr lang="en-GB"/>
              <a:t>Tercer nivel</a:t>
            </a:r>
          </a:p>
          <a:p>
            <a:pPr lvl="3"/>
            <a:r>
              <a:rPr lang="en-GB"/>
              <a:t>Cuarto nivel</a:t>
            </a:r>
          </a:p>
          <a:p>
            <a:pPr lvl="4"/>
            <a:r>
              <a:rPr lang="en-GB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05D11-9291-1E47-8BF6-D617439DA1C6}" type="datetimeFigureOut">
              <a:rPr lang="es-ES" smtClean="0"/>
              <a:t>15/09/2023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883A-ED68-C44B-BA30-7724092546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3211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Haga clic para modificar el estilo de texto del patrón</a:t>
            </a:r>
          </a:p>
          <a:p>
            <a:pPr lvl="1"/>
            <a:r>
              <a:rPr lang="en-GB"/>
              <a:t>Segundo nivel</a:t>
            </a:r>
          </a:p>
          <a:p>
            <a:pPr lvl="2"/>
            <a:r>
              <a:rPr lang="en-GB"/>
              <a:t>Tercer nivel</a:t>
            </a:r>
          </a:p>
          <a:p>
            <a:pPr lvl="3"/>
            <a:r>
              <a:rPr lang="en-GB"/>
              <a:t>Cuarto nivel</a:t>
            </a:r>
          </a:p>
          <a:p>
            <a:pPr lvl="4"/>
            <a:r>
              <a:rPr lang="en-GB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05D11-9291-1E47-8BF6-D617439DA1C6}" type="datetimeFigureOut">
              <a:rPr lang="es-ES" smtClean="0"/>
              <a:t>15/09/2023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883A-ED68-C44B-BA30-7724092546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805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Haga clic para modificar el estilo de texto del patrón</a:t>
            </a:r>
          </a:p>
          <a:p>
            <a:pPr lvl="1"/>
            <a:r>
              <a:rPr lang="en-GB"/>
              <a:t>Segundo nivel</a:t>
            </a:r>
          </a:p>
          <a:p>
            <a:pPr lvl="2"/>
            <a:r>
              <a:rPr lang="en-GB"/>
              <a:t>Tercer nivel</a:t>
            </a:r>
          </a:p>
          <a:p>
            <a:pPr lvl="3"/>
            <a:r>
              <a:rPr lang="en-GB"/>
              <a:t>Cuarto nivel</a:t>
            </a:r>
          </a:p>
          <a:p>
            <a:pPr lvl="4"/>
            <a:r>
              <a:rPr lang="en-GB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05D11-9291-1E47-8BF6-D617439DA1C6}" type="datetimeFigureOut">
              <a:rPr lang="es-ES" smtClean="0"/>
              <a:t>15/09/2023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883A-ED68-C44B-BA30-7724092546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8511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05D11-9291-1E47-8BF6-D617439DA1C6}" type="datetimeFigureOut">
              <a:rPr lang="es-ES" smtClean="0"/>
              <a:t>15/09/2023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883A-ED68-C44B-BA30-7724092546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1146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Haga clic para modificar el estilo de texto del patrón</a:t>
            </a:r>
          </a:p>
          <a:p>
            <a:pPr lvl="1"/>
            <a:r>
              <a:rPr lang="en-GB"/>
              <a:t>Segundo nivel</a:t>
            </a:r>
          </a:p>
          <a:p>
            <a:pPr lvl="2"/>
            <a:r>
              <a:rPr lang="en-GB"/>
              <a:t>Tercer nivel</a:t>
            </a:r>
          </a:p>
          <a:p>
            <a:pPr lvl="3"/>
            <a:r>
              <a:rPr lang="en-GB"/>
              <a:t>Cuarto nivel</a:t>
            </a:r>
          </a:p>
          <a:p>
            <a:pPr lvl="4"/>
            <a:r>
              <a:rPr lang="en-GB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Haga clic para modificar el estilo de texto del patrón</a:t>
            </a:r>
          </a:p>
          <a:p>
            <a:pPr lvl="1"/>
            <a:r>
              <a:rPr lang="en-GB"/>
              <a:t>Segundo nivel</a:t>
            </a:r>
          </a:p>
          <a:p>
            <a:pPr lvl="2"/>
            <a:r>
              <a:rPr lang="en-GB"/>
              <a:t>Tercer nivel</a:t>
            </a:r>
          </a:p>
          <a:p>
            <a:pPr lvl="3"/>
            <a:r>
              <a:rPr lang="en-GB"/>
              <a:t>Cuarto nivel</a:t>
            </a:r>
          </a:p>
          <a:p>
            <a:pPr lvl="4"/>
            <a:r>
              <a:rPr lang="en-GB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05D11-9291-1E47-8BF6-D617439DA1C6}" type="datetimeFigureOut">
              <a:rPr lang="es-ES" smtClean="0"/>
              <a:t>15/09/2023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883A-ED68-C44B-BA30-7724092546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6856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Haga clic para modificar el estilo de texto del patrón</a:t>
            </a:r>
          </a:p>
          <a:p>
            <a:pPr lvl="1"/>
            <a:r>
              <a:rPr lang="en-GB"/>
              <a:t>Segundo nivel</a:t>
            </a:r>
          </a:p>
          <a:p>
            <a:pPr lvl="2"/>
            <a:r>
              <a:rPr lang="en-GB"/>
              <a:t>Tercer nivel</a:t>
            </a:r>
          </a:p>
          <a:p>
            <a:pPr lvl="3"/>
            <a:r>
              <a:rPr lang="en-GB"/>
              <a:t>Cuarto nivel</a:t>
            </a:r>
          </a:p>
          <a:p>
            <a:pPr lvl="4"/>
            <a:r>
              <a:rPr lang="en-GB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Haga clic para modificar el estilo de texto del patrón</a:t>
            </a:r>
          </a:p>
          <a:p>
            <a:pPr lvl="1"/>
            <a:r>
              <a:rPr lang="en-GB"/>
              <a:t>Segundo nivel</a:t>
            </a:r>
          </a:p>
          <a:p>
            <a:pPr lvl="2"/>
            <a:r>
              <a:rPr lang="en-GB"/>
              <a:t>Tercer nivel</a:t>
            </a:r>
          </a:p>
          <a:p>
            <a:pPr lvl="3"/>
            <a:r>
              <a:rPr lang="en-GB"/>
              <a:t>Cuarto nivel</a:t>
            </a:r>
          </a:p>
          <a:p>
            <a:pPr lvl="4"/>
            <a:r>
              <a:rPr lang="en-GB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05D11-9291-1E47-8BF6-D617439DA1C6}" type="datetimeFigureOut">
              <a:rPr lang="es-ES" smtClean="0"/>
              <a:t>15/09/2023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883A-ED68-C44B-BA30-7724092546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340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05D11-9291-1E47-8BF6-D617439DA1C6}" type="datetimeFigureOut">
              <a:rPr lang="es-ES" smtClean="0"/>
              <a:t>15/09/2023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883A-ED68-C44B-BA30-7724092546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9981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05D11-9291-1E47-8BF6-D617439DA1C6}" type="datetimeFigureOut">
              <a:rPr lang="es-ES" smtClean="0"/>
              <a:t>15/09/2023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883A-ED68-C44B-BA30-7724092546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290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Haga clic para modificar el estilo de texto del patrón</a:t>
            </a:r>
          </a:p>
          <a:p>
            <a:pPr lvl="1"/>
            <a:r>
              <a:rPr lang="en-GB"/>
              <a:t>Segundo nivel</a:t>
            </a:r>
          </a:p>
          <a:p>
            <a:pPr lvl="2"/>
            <a:r>
              <a:rPr lang="en-GB"/>
              <a:t>Tercer nivel</a:t>
            </a:r>
          </a:p>
          <a:p>
            <a:pPr lvl="3"/>
            <a:r>
              <a:rPr lang="en-GB"/>
              <a:t>Cuarto nivel</a:t>
            </a:r>
          </a:p>
          <a:p>
            <a:pPr lvl="4"/>
            <a:r>
              <a:rPr lang="en-GB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05D11-9291-1E47-8BF6-D617439DA1C6}" type="datetimeFigureOut">
              <a:rPr lang="es-ES" smtClean="0"/>
              <a:t>15/09/2023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883A-ED68-C44B-BA30-7724092546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1964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05D11-9291-1E47-8BF6-D617439DA1C6}" type="datetimeFigureOut">
              <a:rPr lang="es-ES" smtClean="0"/>
              <a:t>15/09/2023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883A-ED68-C44B-BA30-7724092546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6669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Haga clic para modificar el estilo de texto del patrón</a:t>
            </a:r>
          </a:p>
          <a:p>
            <a:pPr lvl="1"/>
            <a:r>
              <a:rPr lang="en-GB"/>
              <a:t>Segundo nivel</a:t>
            </a:r>
          </a:p>
          <a:p>
            <a:pPr lvl="2"/>
            <a:r>
              <a:rPr lang="en-GB"/>
              <a:t>Tercer nivel</a:t>
            </a:r>
          </a:p>
          <a:p>
            <a:pPr lvl="3"/>
            <a:r>
              <a:rPr lang="en-GB"/>
              <a:t>Cuarto nivel</a:t>
            </a:r>
          </a:p>
          <a:p>
            <a:pPr lvl="4"/>
            <a:r>
              <a:rPr lang="en-GB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05D11-9291-1E47-8BF6-D617439DA1C6}" type="datetimeFigureOut">
              <a:rPr lang="es-ES" smtClean="0"/>
              <a:t>15/09/2023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1883A-ED68-C44B-BA30-7724092546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3616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9DFC0957-0174-6B70-6371-0C7D5FDD72D6}"/>
              </a:ext>
            </a:extLst>
          </p:cNvPr>
          <p:cNvSpPr txBox="1">
            <a:spLocks/>
          </p:cNvSpPr>
          <p:nvPr/>
        </p:nvSpPr>
        <p:spPr>
          <a:xfrm>
            <a:off x="3843941" y="1668378"/>
            <a:ext cx="5300059" cy="14408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s-CO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DE LA PONENCIA</a:t>
            </a: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D489B65F-8E94-3F88-CE32-DDF515D994A8}"/>
              </a:ext>
            </a:extLst>
          </p:cNvPr>
          <p:cNvSpPr txBox="1">
            <a:spLocks/>
          </p:cNvSpPr>
          <p:nvPr/>
        </p:nvSpPr>
        <p:spPr>
          <a:xfrm>
            <a:off x="3974614" y="3748756"/>
            <a:ext cx="4939867" cy="1286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CO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Nombre de los Autores </a:t>
            </a:r>
          </a:p>
          <a:p>
            <a:pPr marL="0" indent="0" algn="ctr">
              <a:buNone/>
            </a:pPr>
            <a:r>
              <a:rPr lang="es-CO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Institución a la que pertenece</a:t>
            </a:r>
          </a:p>
          <a:p>
            <a:pPr marL="0" indent="0" algn="ctr">
              <a:buNone/>
            </a:pPr>
            <a:r>
              <a:rPr lang="es-CO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Línea temática</a:t>
            </a:r>
          </a:p>
        </p:txBody>
      </p:sp>
    </p:spTree>
    <p:extLst>
      <p:ext uri="{BB962C8B-B14F-4D97-AF65-F5344CB8AC3E}">
        <p14:creationId xmlns:p14="http://schemas.microsoft.com/office/powerpoint/2010/main" val="2552743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90373" y="1261171"/>
            <a:ext cx="5293111" cy="1143000"/>
          </a:xfrm>
        </p:spPr>
        <p:txBody>
          <a:bodyPr>
            <a:normAutofit/>
          </a:bodyPr>
          <a:lstStyle/>
          <a:p>
            <a:r>
              <a:rPr lang="es-E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ÍNDICE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2324" y="2478024"/>
            <a:ext cx="3969676" cy="2282130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Char char="Ø"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INTRODUCCIÓN</a:t>
            </a:r>
          </a:p>
          <a:p>
            <a:pPr>
              <a:buFont typeface="Wingdings" charset="2"/>
              <a:buChar char="Ø"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DESARROLLO</a:t>
            </a:r>
          </a:p>
          <a:p>
            <a:pPr>
              <a:buFont typeface="Wingdings" charset="2"/>
              <a:buChar char="Ø"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CONCLUSIÓN</a:t>
            </a:r>
          </a:p>
          <a:p>
            <a:pPr>
              <a:buFont typeface="Wingdings" charset="2"/>
              <a:buChar char="Ø"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5092505" y="3619089"/>
            <a:ext cx="3388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presentación debe tener un peso máximo de 10 MB</a:t>
            </a:r>
          </a:p>
        </p:txBody>
      </p:sp>
    </p:spTree>
    <p:extLst>
      <p:ext uri="{BB962C8B-B14F-4D97-AF65-F5344CB8AC3E}">
        <p14:creationId xmlns:p14="http://schemas.microsoft.com/office/powerpoint/2010/main" val="863336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57627" y="1414905"/>
            <a:ext cx="5286373" cy="789207"/>
          </a:xfrm>
        </p:spPr>
        <p:txBody>
          <a:bodyPr>
            <a:normAutofit/>
          </a:bodyPr>
          <a:lstStyle/>
          <a:p>
            <a:r>
              <a:rPr lang="es-E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266631"/>
            <a:ext cx="4114800" cy="1112003"/>
          </a:xfrm>
        </p:spPr>
        <p:txBody>
          <a:bodyPr>
            <a:normAutofit lnSpcReduction="10000"/>
          </a:bodyPr>
          <a:lstStyle/>
          <a:p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Ideas principales</a:t>
            </a:r>
          </a:p>
          <a:p>
            <a:pPr marL="0" indent="0">
              <a:buNone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28429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90737" y="1277911"/>
            <a:ext cx="5053263" cy="789207"/>
          </a:xfrm>
        </p:spPr>
        <p:txBody>
          <a:bodyPr>
            <a:normAutofit/>
          </a:bodyPr>
          <a:lstStyle/>
          <a:p>
            <a:r>
              <a:rPr lang="es-E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DESARROLLO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111644"/>
            <a:ext cx="2688956" cy="647054"/>
          </a:xfrm>
        </p:spPr>
        <p:txBody>
          <a:bodyPr/>
          <a:lstStyle/>
          <a:p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Desarrollo </a:t>
            </a:r>
          </a:p>
        </p:txBody>
      </p:sp>
    </p:spTree>
    <p:extLst>
      <p:ext uri="{BB962C8B-B14F-4D97-AF65-F5344CB8AC3E}">
        <p14:creationId xmlns:p14="http://schemas.microsoft.com/office/powerpoint/2010/main" val="2771146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71291" y="1205596"/>
            <a:ext cx="5272709" cy="789207"/>
          </a:xfrm>
        </p:spPr>
        <p:txBody>
          <a:bodyPr>
            <a:normAutofit/>
          </a:bodyPr>
          <a:lstStyle/>
          <a:p>
            <a:r>
              <a:rPr lang="es-E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CartoGothic Std Book"/>
                <a:cs typeface="CartoGothic Std Book"/>
              </a:rPr>
              <a:t>CONCLUSIÓN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863670"/>
            <a:ext cx="2735451" cy="941522"/>
          </a:xfrm>
        </p:spPr>
        <p:txBody>
          <a:bodyPr/>
          <a:lstStyle/>
          <a:p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CartoGothic Std Book"/>
                <a:cs typeface="CartoGothic Std Book"/>
              </a:rPr>
              <a:t>Conclusión</a:t>
            </a:r>
          </a:p>
        </p:txBody>
      </p:sp>
    </p:spTree>
    <p:extLst>
      <p:ext uri="{BB962C8B-B14F-4D97-AF65-F5344CB8AC3E}">
        <p14:creationId xmlns:p14="http://schemas.microsoft.com/office/powerpoint/2010/main" val="2067596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56383" y="1252476"/>
            <a:ext cx="5287617" cy="789207"/>
          </a:xfrm>
        </p:spPr>
        <p:txBody>
          <a:bodyPr>
            <a:normAutofit/>
          </a:bodyPr>
          <a:lstStyle/>
          <a:p>
            <a:r>
              <a:rPr lang="es-E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173638"/>
            <a:ext cx="3399183" cy="926024"/>
          </a:xfrm>
        </p:spPr>
        <p:txBody>
          <a:bodyPr/>
          <a:lstStyle/>
          <a:p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Referencias</a:t>
            </a:r>
          </a:p>
        </p:txBody>
      </p:sp>
    </p:spTree>
    <p:extLst>
      <p:ext uri="{BB962C8B-B14F-4D97-AF65-F5344CB8AC3E}">
        <p14:creationId xmlns:p14="http://schemas.microsoft.com/office/powerpoint/2010/main" val="1223690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06078" y="4020428"/>
            <a:ext cx="5237922" cy="1714684"/>
          </a:xfrm>
        </p:spPr>
        <p:txBody>
          <a:bodyPr>
            <a:normAutofit/>
          </a:bodyPr>
          <a:lstStyle/>
          <a:p>
            <a:r>
              <a:rPr lang="es-E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GRACIAS </a:t>
            </a:r>
            <a:br>
              <a:rPr lang="es-E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SU ATENCIÓN</a:t>
            </a:r>
          </a:p>
        </p:txBody>
      </p:sp>
    </p:spTree>
    <p:extLst>
      <p:ext uri="{BB962C8B-B14F-4D97-AF65-F5344CB8AC3E}">
        <p14:creationId xmlns:p14="http://schemas.microsoft.com/office/powerpoint/2010/main" val="5591052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548</TotalTime>
  <Words>45</Words>
  <Application>Microsoft Office PowerPoint</Application>
  <PresentationFormat>Presentación en pantalla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CartoGothic Std Book</vt:lpstr>
      <vt:lpstr>Wingdings</vt:lpstr>
      <vt:lpstr>Tema de Office</vt:lpstr>
      <vt:lpstr>Presentación de PowerPoint</vt:lpstr>
      <vt:lpstr>ÍNDICE</vt:lpstr>
      <vt:lpstr>INTRODUCCIÓN</vt:lpstr>
      <vt:lpstr>DESARROLLO</vt:lpstr>
      <vt:lpstr>CONCLUSIÓN</vt:lpstr>
      <vt:lpstr>REFERENCIAS</vt:lpstr>
      <vt:lpstr>GRACIAS  POR SU ATENCIÓN</vt:lpstr>
    </vt:vector>
  </TitlesOfParts>
  <Company>Bachillerato en Línea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Sunza</dc:creator>
  <cp:lastModifiedBy>LEGUIZAMON PAEZ MIGUEL ANGEL</cp:lastModifiedBy>
  <cp:revision>44</cp:revision>
  <dcterms:created xsi:type="dcterms:W3CDTF">2016-05-12T16:56:19Z</dcterms:created>
  <dcterms:modified xsi:type="dcterms:W3CDTF">2023-09-16T00:29:36Z</dcterms:modified>
</cp:coreProperties>
</file>