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7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99" autoAdjust="0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9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9F21D-61C3-CD4D-AAAB-F451B3337B7C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4D6F-DDD7-C548-BB72-98A01963C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105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45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2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05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51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4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85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4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98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9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96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66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Haga clic para modificar el estilo de texto del patrón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5D11-9291-1E47-8BF6-D617439DA1C6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883A-ED68-C44B-BA30-7724092546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61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9DFC0957-0174-6B70-6371-0C7D5FDD72D6}"/>
              </a:ext>
            </a:extLst>
          </p:cNvPr>
          <p:cNvSpPr txBox="1">
            <a:spLocks/>
          </p:cNvSpPr>
          <p:nvPr/>
        </p:nvSpPr>
        <p:spPr>
          <a:xfrm>
            <a:off x="3843941" y="1668378"/>
            <a:ext cx="5300059" cy="1440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s-CO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LA PONENCIA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D489B65F-8E94-3F88-CE32-DDF515D994A8}"/>
              </a:ext>
            </a:extLst>
          </p:cNvPr>
          <p:cNvSpPr txBox="1">
            <a:spLocks/>
          </p:cNvSpPr>
          <p:nvPr/>
        </p:nvSpPr>
        <p:spPr>
          <a:xfrm>
            <a:off x="3974614" y="3748756"/>
            <a:ext cx="4939867" cy="1286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Nombre de los Autores </a:t>
            </a:r>
          </a:p>
          <a:p>
            <a:pPr marL="0" indent="0" algn="ctr">
              <a:buNone/>
            </a:pP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Institución a la que pertenece</a:t>
            </a:r>
          </a:p>
          <a:p>
            <a:pPr marL="0" indent="0" algn="ctr">
              <a:buNone/>
            </a:pPr>
            <a:r>
              <a:rPr lang="es-C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Línea temática</a:t>
            </a:r>
          </a:p>
        </p:txBody>
      </p:sp>
    </p:spTree>
    <p:extLst>
      <p:ext uri="{BB962C8B-B14F-4D97-AF65-F5344CB8AC3E}">
        <p14:creationId xmlns:p14="http://schemas.microsoft.com/office/powerpoint/2010/main" val="255274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0373" y="1261171"/>
            <a:ext cx="5293111" cy="1143000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2324" y="2478024"/>
            <a:ext cx="3969676" cy="228213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>
              <a:buFont typeface="Wingdings" charset="2"/>
              <a:buChar char="Ø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</a:p>
          <a:p>
            <a:pPr>
              <a:buFont typeface="Wingdings" charset="2"/>
              <a:buChar char="Ø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>
              <a:buFont typeface="Wingdings" charset="2"/>
              <a:buChar char="Ø"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092505" y="3619089"/>
            <a:ext cx="3388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presentación debe tener un peso máximo de 10 MB</a:t>
            </a:r>
          </a:p>
        </p:txBody>
      </p:sp>
    </p:spTree>
    <p:extLst>
      <p:ext uri="{BB962C8B-B14F-4D97-AF65-F5344CB8AC3E}">
        <p14:creationId xmlns:p14="http://schemas.microsoft.com/office/powerpoint/2010/main" val="86333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7627" y="1414905"/>
            <a:ext cx="5286373" cy="789207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66631"/>
            <a:ext cx="4114800" cy="1112003"/>
          </a:xfrm>
        </p:spPr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principales</a:t>
            </a: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842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90737" y="1277911"/>
            <a:ext cx="5053263" cy="789207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11644"/>
            <a:ext cx="2688956" cy="647054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</a:p>
        </p:txBody>
      </p:sp>
    </p:spTree>
    <p:extLst>
      <p:ext uri="{BB962C8B-B14F-4D97-AF65-F5344CB8AC3E}">
        <p14:creationId xmlns:p14="http://schemas.microsoft.com/office/powerpoint/2010/main" val="277114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1291" y="1205596"/>
            <a:ext cx="5272709" cy="789207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rtoGothic Std Book"/>
                <a:cs typeface="CartoGothic Std Book"/>
              </a:rPr>
              <a:t>CONCLUSIÓN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3670"/>
            <a:ext cx="2735451" cy="941522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artoGothic Std Book"/>
                <a:cs typeface="CartoGothic Std Book"/>
              </a:rPr>
              <a:t>Conclusión</a:t>
            </a:r>
          </a:p>
        </p:txBody>
      </p:sp>
    </p:spTree>
    <p:extLst>
      <p:ext uri="{BB962C8B-B14F-4D97-AF65-F5344CB8AC3E}">
        <p14:creationId xmlns:p14="http://schemas.microsoft.com/office/powerpoint/2010/main" val="206759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6383" y="1252476"/>
            <a:ext cx="5287617" cy="789207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73638"/>
            <a:ext cx="3399183" cy="926024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122369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06078" y="4020428"/>
            <a:ext cx="5237922" cy="1714684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</a:t>
            </a:r>
            <a:b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559105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45</Words>
  <Application>Microsoft Office PowerPoint</Application>
  <PresentationFormat>Presentación en pantalla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CartoGothic Std Book</vt:lpstr>
      <vt:lpstr>Wingdings</vt:lpstr>
      <vt:lpstr>Tema de Office</vt:lpstr>
      <vt:lpstr>Presentación de PowerPoint</vt:lpstr>
      <vt:lpstr>ÍNDICE</vt:lpstr>
      <vt:lpstr>INTRODUCCIÓN</vt:lpstr>
      <vt:lpstr>DESARROLLO</vt:lpstr>
      <vt:lpstr>CONCLUSIÓN</vt:lpstr>
      <vt:lpstr>REFERENCIAS</vt:lpstr>
      <vt:lpstr>GRACIAS  POR SU ATENCIÓN</vt:lpstr>
    </vt:vector>
  </TitlesOfParts>
  <Company>Bachillerato en Línea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Sunza</dc:creator>
  <cp:lastModifiedBy>LEGUIZAMON PAEZ MIGUEL ANGEL</cp:lastModifiedBy>
  <cp:revision>44</cp:revision>
  <dcterms:created xsi:type="dcterms:W3CDTF">2016-05-12T16:56:19Z</dcterms:created>
  <dcterms:modified xsi:type="dcterms:W3CDTF">2023-09-16T00:29:36Z</dcterms:modified>
</cp:coreProperties>
</file>