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BFE-8359-49C5-9F1F-4A183D9D4216}" type="datetimeFigureOut">
              <a:rPr lang="es-CO" smtClean="0"/>
              <a:t>10/05/2012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B0A4-6815-4D13-9208-1ADDC648B0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986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BFE-8359-49C5-9F1F-4A183D9D4216}" type="datetimeFigureOut">
              <a:rPr lang="es-CO" smtClean="0"/>
              <a:t>10/05/2012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B0A4-6815-4D13-9208-1ADDC648B0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853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BFE-8359-49C5-9F1F-4A183D9D4216}" type="datetimeFigureOut">
              <a:rPr lang="es-CO" smtClean="0"/>
              <a:t>10/05/2012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B0A4-6815-4D13-9208-1ADDC648B0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216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BFE-8359-49C5-9F1F-4A183D9D4216}" type="datetimeFigureOut">
              <a:rPr lang="es-CO" smtClean="0"/>
              <a:t>10/05/2012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B0A4-6815-4D13-9208-1ADDC648B0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72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BFE-8359-49C5-9F1F-4A183D9D4216}" type="datetimeFigureOut">
              <a:rPr lang="es-CO" smtClean="0"/>
              <a:t>10/05/2012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B0A4-6815-4D13-9208-1ADDC648B0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841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BFE-8359-49C5-9F1F-4A183D9D4216}" type="datetimeFigureOut">
              <a:rPr lang="es-CO" smtClean="0"/>
              <a:t>10/05/2012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B0A4-6815-4D13-9208-1ADDC648B0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109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BFE-8359-49C5-9F1F-4A183D9D4216}" type="datetimeFigureOut">
              <a:rPr lang="es-CO" smtClean="0"/>
              <a:t>10/05/2012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B0A4-6815-4D13-9208-1ADDC648B0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140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BFE-8359-49C5-9F1F-4A183D9D4216}" type="datetimeFigureOut">
              <a:rPr lang="es-CO" smtClean="0"/>
              <a:t>10/05/2012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B0A4-6815-4D13-9208-1ADDC648B0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256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BFE-8359-49C5-9F1F-4A183D9D4216}" type="datetimeFigureOut">
              <a:rPr lang="es-CO" smtClean="0"/>
              <a:t>10/05/2012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B0A4-6815-4D13-9208-1ADDC648B0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617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BFE-8359-49C5-9F1F-4A183D9D4216}" type="datetimeFigureOut">
              <a:rPr lang="es-CO" smtClean="0"/>
              <a:t>10/05/2012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B0A4-6815-4D13-9208-1ADDC648B0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01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BFE-8359-49C5-9F1F-4A183D9D4216}" type="datetimeFigureOut">
              <a:rPr lang="es-CO" smtClean="0"/>
              <a:t>10/05/2012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B0A4-6815-4D13-9208-1ADDC648B0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015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96BFE-8359-49C5-9F1F-4A183D9D4216}" type="datetimeFigureOut">
              <a:rPr lang="es-CO" smtClean="0"/>
              <a:t>10/05/2012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6B0A4-6815-4D13-9208-1ADDC648B0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142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Código de colores y manejo de óhmetro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051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Tabla básica</a:t>
            </a: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760" y="1635046"/>
            <a:ext cx="4770472" cy="4098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107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Uso del código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O" dirty="0"/>
              <a:t>En la resistencia vienen </a:t>
            </a:r>
            <a:r>
              <a:rPr lang="es-CO" dirty="0" smtClean="0"/>
              <a:t>cuatro bandas </a:t>
            </a:r>
            <a:r>
              <a:rPr lang="es-CO" dirty="0"/>
              <a:t>cada una con un color. </a:t>
            </a:r>
            <a:endParaRPr lang="es-CO" dirty="0" smtClean="0"/>
          </a:p>
          <a:p>
            <a:pPr algn="just"/>
            <a:r>
              <a:rPr lang="es-CO" dirty="0" smtClean="0"/>
              <a:t>Los tres </a:t>
            </a:r>
            <a:r>
              <a:rPr lang="es-CO" dirty="0"/>
              <a:t>primeros corresponden a </a:t>
            </a:r>
            <a:r>
              <a:rPr lang="es-CO" dirty="0" smtClean="0"/>
              <a:t>valores aparecidos </a:t>
            </a:r>
            <a:r>
              <a:rPr lang="es-CO" dirty="0"/>
              <a:t>en la tabla. </a:t>
            </a:r>
            <a:endParaRPr lang="es-CO" dirty="0" smtClean="0"/>
          </a:p>
          <a:p>
            <a:pPr lvl="1" algn="just"/>
            <a:r>
              <a:rPr lang="es-CO" dirty="0" smtClean="0"/>
              <a:t>El primero denotará </a:t>
            </a:r>
            <a:r>
              <a:rPr lang="es-CO" dirty="0"/>
              <a:t>el valor más significativo </a:t>
            </a:r>
            <a:r>
              <a:rPr lang="es-CO" dirty="0" smtClean="0"/>
              <a:t>de la </a:t>
            </a:r>
            <a:r>
              <a:rPr lang="es-CO" dirty="0"/>
              <a:t>resistencia, </a:t>
            </a:r>
            <a:endParaRPr lang="es-CO" dirty="0" smtClean="0"/>
          </a:p>
          <a:p>
            <a:pPr lvl="1" algn="just"/>
            <a:r>
              <a:rPr lang="es-CO" dirty="0" smtClean="0"/>
              <a:t>el </a:t>
            </a:r>
            <a:r>
              <a:rPr lang="es-CO" dirty="0"/>
              <a:t>segundo el </a:t>
            </a:r>
            <a:r>
              <a:rPr lang="es-CO" dirty="0" smtClean="0"/>
              <a:t>valor relativo </a:t>
            </a:r>
            <a:r>
              <a:rPr lang="es-CO" dirty="0"/>
              <a:t>siguiente; y </a:t>
            </a:r>
            <a:endParaRPr lang="es-CO" dirty="0" smtClean="0"/>
          </a:p>
          <a:p>
            <a:pPr lvl="1" algn="just"/>
            <a:r>
              <a:rPr lang="es-CO" dirty="0" smtClean="0"/>
              <a:t>el </a:t>
            </a:r>
            <a:r>
              <a:rPr lang="es-CO" dirty="0"/>
              <a:t>tercero </a:t>
            </a:r>
            <a:r>
              <a:rPr lang="es-CO" dirty="0" smtClean="0"/>
              <a:t>la potencia </a:t>
            </a:r>
            <a:r>
              <a:rPr lang="es-CO" dirty="0"/>
              <a:t>de diez a que </a:t>
            </a:r>
            <a:r>
              <a:rPr lang="es-CO" dirty="0" smtClean="0"/>
              <a:t>debe multiplicarse </a:t>
            </a:r>
            <a:r>
              <a:rPr lang="es-CO" dirty="0"/>
              <a:t>el número formado </a:t>
            </a:r>
            <a:r>
              <a:rPr lang="es-CO" dirty="0" smtClean="0"/>
              <a:t>por los </a:t>
            </a:r>
            <a:r>
              <a:rPr lang="es-CO" dirty="0"/>
              <a:t>dos dígitos anteriores.</a:t>
            </a:r>
          </a:p>
        </p:txBody>
      </p:sp>
    </p:spTree>
    <p:extLst>
      <p:ext uri="{BB962C8B-B14F-4D97-AF65-F5344CB8AC3E}">
        <p14:creationId xmlns:p14="http://schemas.microsoft.com/office/powerpoint/2010/main" val="324424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Ejemplo</a:t>
            </a:r>
            <a:endParaRPr lang="es-C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336129"/>
            <a:ext cx="8696325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414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Uso del código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85000" lnSpcReduction="10000"/>
          </a:bodyPr>
          <a:lstStyle/>
          <a:p>
            <a:r>
              <a:rPr lang="es-CO" dirty="0"/>
              <a:t>El cuarto color corresponde a </a:t>
            </a:r>
            <a:r>
              <a:rPr lang="es-CO" dirty="0" smtClean="0"/>
              <a:t>la tolerancia </a:t>
            </a:r>
            <a:r>
              <a:rPr lang="es-CO" dirty="0"/>
              <a:t>y se da así:</a:t>
            </a:r>
          </a:p>
          <a:p>
            <a:pPr lvl="1"/>
            <a:r>
              <a:rPr lang="es-CO" b="1" dirty="0"/>
              <a:t>oro = </a:t>
            </a:r>
            <a:r>
              <a:rPr lang="es-CO" b="1" dirty="0" smtClean="0"/>
              <a:t>± </a:t>
            </a:r>
            <a:r>
              <a:rPr lang="es-CO" b="1" dirty="0"/>
              <a:t>5%</a:t>
            </a:r>
          </a:p>
          <a:p>
            <a:pPr lvl="1"/>
            <a:r>
              <a:rPr lang="es-CO" b="1" dirty="0"/>
              <a:t>plata = </a:t>
            </a:r>
            <a:r>
              <a:rPr lang="es-CO" b="1" dirty="0" smtClean="0"/>
              <a:t>± </a:t>
            </a:r>
            <a:r>
              <a:rPr lang="es-CO" b="1" dirty="0" smtClean="0"/>
              <a:t>10%</a:t>
            </a:r>
          </a:p>
          <a:p>
            <a:pPr lvl="1"/>
            <a:r>
              <a:rPr lang="es-CO" b="1" dirty="0" smtClean="0"/>
              <a:t>Sin color </a:t>
            </a:r>
            <a:r>
              <a:rPr lang="es-CO" b="1" dirty="0" smtClean="0"/>
              <a:t>± 20%</a:t>
            </a:r>
          </a:p>
          <a:p>
            <a:r>
              <a:rPr lang="it-IT" dirty="0"/>
              <a:t>La quinta franja, si se presenta </a:t>
            </a:r>
            <a:r>
              <a:rPr lang="it-IT" dirty="0" smtClean="0"/>
              <a:t>indica </a:t>
            </a:r>
            <a:r>
              <a:rPr lang="es-CO" dirty="0" smtClean="0"/>
              <a:t>el </a:t>
            </a:r>
            <a:r>
              <a:rPr lang="es-CO" dirty="0"/>
              <a:t>INDICE DE FALLA, es decir la</a:t>
            </a:r>
          </a:p>
          <a:p>
            <a:r>
              <a:rPr lang="es-CO" dirty="0"/>
              <a:t>cantidad de resistencia que </a:t>
            </a:r>
            <a:r>
              <a:rPr lang="es-CO" dirty="0" smtClean="0"/>
              <a:t>cambiará después </a:t>
            </a:r>
            <a:r>
              <a:rPr lang="es-CO" dirty="0"/>
              <a:t>de mil horas de uso de </a:t>
            </a:r>
            <a:r>
              <a:rPr lang="es-CO" dirty="0" smtClean="0"/>
              <a:t>la resistencia</a:t>
            </a:r>
            <a:r>
              <a:rPr lang="es-CO" dirty="0"/>
              <a:t>:</a:t>
            </a:r>
          </a:p>
          <a:p>
            <a:pPr lvl="1"/>
            <a:r>
              <a:rPr lang="es-CO" dirty="0" smtClean="0"/>
              <a:t>café </a:t>
            </a:r>
            <a:r>
              <a:rPr lang="es-CO" dirty="0"/>
              <a:t>= 1%</a:t>
            </a:r>
          </a:p>
          <a:p>
            <a:pPr lvl="1"/>
            <a:r>
              <a:rPr lang="es-CO" dirty="0" smtClean="0"/>
              <a:t>rojo </a:t>
            </a:r>
            <a:r>
              <a:rPr lang="es-CO" dirty="0"/>
              <a:t>= 0.1%</a:t>
            </a:r>
          </a:p>
          <a:p>
            <a:pPr lvl="1"/>
            <a:r>
              <a:rPr lang="es-CO" dirty="0" smtClean="0"/>
              <a:t>naranja </a:t>
            </a:r>
            <a:r>
              <a:rPr lang="es-CO" dirty="0"/>
              <a:t>= 0.01%</a:t>
            </a:r>
          </a:p>
          <a:p>
            <a:pPr lvl="1"/>
            <a:r>
              <a:rPr lang="es-CO" dirty="0" smtClean="0"/>
              <a:t>amarillo </a:t>
            </a:r>
            <a:r>
              <a:rPr lang="es-CO" dirty="0"/>
              <a:t>= 0.001%</a:t>
            </a:r>
          </a:p>
        </p:txBody>
      </p:sp>
    </p:spTree>
    <p:extLst>
      <p:ext uri="{BB962C8B-B14F-4D97-AF65-F5344CB8AC3E}">
        <p14:creationId xmlns:p14="http://schemas.microsoft.com/office/powerpoint/2010/main" val="383653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Óhmetro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Aparato para medir la resistencia eléctrica</a:t>
            </a:r>
          </a:p>
          <a:p>
            <a:r>
              <a:rPr lang="es-CO" dirty="0" smtClean="0"/>
              <a:t>Escalas: Ω</a:t>
            </a:r>
            <a:r>
              <a:rPr lang="es-CO" dirty="0"/>
              <a:t>, X10, X100, X1KΩ, X100KΩ </a:t>
            </a:r>
            <a:r>
              <a:rPr lang="es-CO" dirty="0" smtClean="0"/>
              <a:t>y X1M</a:t>
            </a:r>
            <a:r>
              <a:rPr lang="el-GR" dirty="0"/>
              <a:t>Ω</a:t>
            </a:r>
            <a:r>
              <a:rPr lang="el-GR" dirty="0" smtClean="0"/>
              <a:t>.</a:t>
            </a:r>
            <a:endParaRPr lang="es-CO" dirty="0" smtClean="0"/>
          </a:p>
          <a:p>
            <a:r>
              <a:rPr lang="es-CO" dirty="0" smtClean="0"/>
              <a:t>Uso: </a:t>
            </a:r>
          </a:p>
          <a:p>
            <a:r>
              <a:rPr lang="es-CO" dirty="0" smtClean="0"/>
              <a:t>Lectura nominal de la resistencia</a:t>
            </a:r>
          </a:p>
          <a:p>
            <a:r>
              <a:rPr lang="es-CO" dirty="0" smtClean="0"/>
              <a:t>Colocar escala de resistencias</a:t>
            </a:r>
          </a:p>
          <a:p>
            <a:r>
              <a:rPr lang="es-CO" dirty="0" smtClean="0"/>
              <a:t>Seleccionar la escala más apropiada de acuerdo al valor nominal</a:t>
            </a:r>
          </a:p>
          <a:p>
            <a:r>
              <a:rPr lang="es-CO" dirty="0" smtClean="0"/>
              <a:t>Medir en paralelo (Cabeza-cabeza y cola con cola) aislada del circuito y sobre el </a:t>
            </a:r>
            <a:r>
              <a:rPr lang="es-CO" smtClean="0"/>
              <a:t>proto-board</a:t>
            </a:r>
            <a:r>
              <a:rPr lang="es-CO" dirty="0" smtClean="0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344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212</Words>
  <Application>Microsoft Office PowerPoint</Application>
  <PresentationFormat>Presentación en pantalla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Código de colores y manejo de óhmetro</vt:lpstr>
      <vt:lpstr>Tabla básica</vt:lpstr>
      <vt:lpstr>Uso del código</vt:lpstr>
      <vt:lpstr>Ejemplo</vt:lpstr>
      <vt:lpstr>Uso del código</vt:lpstr>
      <vt:lpstr>Óhmetro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Código de colores y manejo de óhmetro</dc:title>
  <dc:creator>Jairo</dc:creator>
  <cp:lastModifiedBy>Jairo</cp:lastModifiedBy>
  <cp:revision>4</cp:revision>
  <dcterms:created xsi:type="dcterms:W3CDTF">2012-05-10T23:20:33Z</dcterms:created>
  <dcterms:modified xsi:type="dcterms:W3CDTF">2012-05-11T03:09:24Z</dcterms:modified>
</cp:coreProperties>
</file>