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304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CFD9D3-FE33-4F97-8376-D8A5ED0483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136FBD-78E9-494B-9509-A85259C56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7DAC05-877E-43B6-8884-183BCAA60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977B-098B-4AFC-89ED-5226DD6921DF}" type="datetimeFigureOut">
              <a:rPr lang="es-CO" smtClean="0"/>
              <a:t>3/10/2023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AA98F1-2343-43FE-B97E-E81E51125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B68524-2944-4CD5-928D-24C227176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EF9B-D1CC-4620-AE92-38B744ED55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741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412F5F-AC5C-42D1-9408-F11231507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42643F-0036-4404-912A-737D11CE6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0A749B-D4DB-4952-9839-2E79A858A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977B-098B-4AFC-89ED-5226DD6921DF}" type="datetimeFigureOut">
              <a:rPr lang="es-CO" smtClean="0"/>
              <a:t>3/10/2023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91AD1C-83EE-42F9-A3A6-0C3E1F9BE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DBE273-F083-451B-8508-78E7AD9D6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EF9B-D1CC-4620-AE92-38B744ED55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883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7C43DE4-7081-4FE8-B80B-26F0B9F819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25B44C-C54F-4787-80F4-7EAD85BAF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0E8E18-11C6-4990-9ACF-AABD78E41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977B-098B-4AFC-89ED-5226DD6921DF}" type="datetimeFigureOut">
              <a:rPr lang="es-CO" smtClean="0"/>
              <a:t>3/10/2023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F64732-DA2C-49EA-BBC4-22B032E6B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AFA254-4E67-4255-8A1C-947CB8953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EF9B-D1CC-4620-AE92-38B744ED55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5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8D39B-F2A5-456E-A4B9-B96825B05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ADF3D2-63B3-4F24-B910-16160C5A7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E578B0-85E9-4852-BFFA-B913AB2F8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977B-098B-4AFC-89ED-5226DD6921DF}" type="datetimeFigureOut">
              <a:rPr lang="es-CO" smtClean="0"/>
              <a:t>3/10/2023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2AB279-9C7B-4F63-BD9A-4B16A1D21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D89AC2-7DE4-4156-90EB-72F78455C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EF9B-D1CC-4620-AE92-38B744ED55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717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2D7AC4-91E3-47CF-A409-56222235E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FDAF53-9F35-4010-B369-D05EF73C5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EC2019-1076-4CD9-A8C5-9E895160E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977B-098B-4AFC-89ED-5226DD6921DF}" type="datetimeFigureOut">
              <a:rPr lang="es-CO" smtClean="0"/>
              <a:t>3/10/2023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DF98FC-5D2C-40DB-8DEF-BDF4B52A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B528E5-44C6-4D7A-9E48-EA74B1049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EF9B-D1CC-4620-AE92-38B744ED55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135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AB28A9-AE23-4D43-A31A-0D63CC1BF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E8D0C7-3411-4B95-BA01-69F512C10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5E4C90-9CB7-46EE-A74C-7C0F9D3DB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594C57-9127-48FE-912E-52F3D683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977B-098B-4AFC-89ED-5226DD6921DF}" type="datetimeFigureOut">
              <a:rPr lang="es-CO" smtClean="0"/>
              <a:t>3/10/2023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BF5A1D-EF3B-4787-9503-CBB40B62D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B74429-2743-4280-A3E2-0AC3DA959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EF9B-D1CC-4620-AE92-38B744ED55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277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DE4117-7F73-4C2E-9887-7B98D77CB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845C1E-4972-4469-B662-01CA99B99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3E73184-2297-4C48-BAD6-47B6FDB7E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C8CB2EE-9B06-49EC-BB41-552F193E1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E0FDFD9-A7EE-4AAE-A623-423319856E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3E8A9F-4CD8-4011-B5BB-E63B4C217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977B-098B-4AFC-89ED-5226DD6921DF}" type="datetimeFigureOut">
              <a:rPr lang="es-CO" smtClean="0"/>
              <a:t>3/10/2023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E3A8F4B-E57A-4042-8502-5C7747F0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F23D4B2-5976-4A7C-98CF-89CCEA7B5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EF9B-D1CC-4620-AE92-38B744ED55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552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AFDC0B-4E39-400F-A622-FCB312778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055289F-C2BF-44DA-835F-E63355FFF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977B-098B-4AFC-89ED-5226DD6921DF}" type="datetimeFigureOut">
              <a:rPr lang="es-CO" smtClean="0"/>
              <a:t>3/10/2023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4CB4F9F-2AE4-4A79-922E-20F308C55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3C9E52-4CE7-436B-93F9-1EB3CD0A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EF9B-D1CC-4620-AE92-38B744ED55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352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4064B7-7995-4D2C-B8B7-E3B2E3FCC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977B-098B-4AFC-89ED-5226DD6921DF}" type="datetimeFigureOut">
              <a:rPr lang="es-CO" smtClean="0"/>
              <a:t>3/10/2023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0A9B51-F3E0-4AA8-8E41-AB3F298C7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A2DC0D2-966F-4A6F-A59F-06CDE0A0C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EF9B-D1CC-4620-AE92-38B744ED55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990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82D89-6F6B-46D0-A8E4-F8DFED073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E5E069-35DC-43A8-B009-09C745861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18D4E9-D9A8-479E-96A9-74391A08D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59DFDC-89D9-4FB1-BC1F-8C26962E4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977B-098B-4AFC-89ED-5226DD6921DF}" type="datetimeFigureOut">
              <a:rPr lang="es-CO" smtClean="0"/>
              <a:t>3/10/2023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63C390-CE03-4552-91BE-1CCDC15DA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0DDF89-B234-48E5-BAAE-9E73E6737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EF9B-D1CC-4620-AE92-38B744ED55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114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7DE50C-DE59-46CB-BB57-2880487FA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01E2BF6-0369-4E9C-BB0D-077E660EB3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0703EE-C061-48AF-BC5F-00AF0EB9B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33D6C4-3FF0-4B75-97CD-31A45AC79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977B-098B-4AFC-89ED-5226DD6921DF}" type="datetimeFigureOut">
              <a:rPr lang="es-CO" smtClean="0"/>
              <a:t>3/10/2023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DD8BEB-1DEB-4951-A962-0B990FC5B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FA2FC0-67B4-4FCA-88CC-4415085C9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EF9B-D1CC-4620-AE92-38B744ED55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110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1ADAF8C-AE72-431F-BADE-97FA9EEE5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400615-EEBF-4B16-95F1-CF9147886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ECA79B-517F-4289-8E20-8F2BE4756D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B977B-098B-4AFC-89ED-5226DD6921DF}" type="datetimeFigureOut">
              <a:rPr lang="es-CO" smtClean="0"/>
              <a:t>3/10/2023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2781FA-BFC7-4F51-AD2D-81FBBF80D8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D87B8F-AE0A-44CE-96A7-95F69C78F3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1EF9B-D1CC-4620-AE92-38B744ED55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96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KWzz9jFoZ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cVB0GkcXw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87Lf6525A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kboENTKcK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lyNCRWGYBY" TargetMode="External"/><Relationship Id="rId2" Type="http://schemas.openxmlformats.org/officeDocument/2006/relationships/hyperlink" Target="https://www.youtube.com/watch?v=zPNbDDxysk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0G7qLS-AUA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059084-1D1B-4D61-9516-A0C72C935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50854"/>
          </a:xfrm>
        </p:spPr>
        <p:txBody>
          <a:bodyPr>
            <a:normAutofit fontScale="90000"/>
          </a:bodyPr>
          <a:lstStyle/>
          <a:p>
            <a:r>
              <a:rPr lang="es-CO" sz="6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DIFERENTES APROXIMACIONES A LA SOCIEDAD CONTEMPORÁNEA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69278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7133CC-7C1D-45E3-8D81-609E3F0F7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Contenido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3735F8-F7EB-4901-B717-1CDA4A1ED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24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Aproximación económica: modelos económicos del capitalismo. </a:t>
            </a:r>
            <a:endParaRPr lang="es-CO" sz="2400" dirty="0">
              <a:effectLst/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24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Aproximación económica: neoliberalismo y neoliberalismo tardío.</a:t>
            </a:r>
            <a:endParaRPr lang="es-CO" sz="2400" dirty="0">
              <a:effectLst/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24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Aproximación desde lo social: Sociedad de la información.</a:t>
            </a:r>
            <a:endParaRPr lang="es-CO" sz="2400" dirty="0">
              <a:effectLst/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24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Aproximación desde lo social: sociedad líquida.</a:t>
            </a:r>
            <a:endParaRPr lang="es-CO" sz="2400" dirty="0">
              <a:effectLst/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Aproximación desde lo social: sociedad del control y vigilancia.</a:t>
            </a:r>
            <a:endParaRPr lang="es-CO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Aproximación desde lo social: sociedad del cansancio y la transparencia.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Sociedad de las no cosas</a:t>
            </a:r>
            <a:endParaRPr lang="es-CO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19830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A06438-D64D-4B7F-8C4E-2E2F95DCA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Debates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3FD0D8-29D5-4EDB-B0C7-AC303E548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/>
              <a:t>¿Qué es revolución?  Castell. </a:t>
            </a:r>
            <a:r>
              <a:rPr lang="es-CO" dirty="0">
                <a:hlinkClick r:id="rId2"/>
              </a:rPr>
              <a:t>https://www.youtube.com/watch?v=PKWzz9jFoZg</a:t>
            </a:r>
            <a:r>
              <a:rPr lang="es-CO" dirty="0"/>
              <a:t> </a:t>
            </a:r>
          </a:p>
          <a:p>
            <a:r>
              <a:rPr lang="es-CO" dirty="0"/>
              <a:t>Lecciones de la Revolución Industrial</a:t>
            </a:r>
          </a:p>
          <a:p>
            <a:r>
              <a:rPr lang="es-CO" dirty="0"/>
              <a:t>Las secuencias históricas de la revolución de la tecnología de la información</a:t>
            </a:r>
          </a:p>
          <a:p>
            <a:pPr lvl="1"/>
            <a:r>
              <a:rPr lang="es-CO" dirty="0"/>
              <a:t>La </a:t>
            </a:r>
            <a:r>
              <a:rPr lang="es-CO" dirty="0" err="1"/>
              <a:t>micro-ingenieria</a:t>
            </a:r>
            <a:r>
              <a:rPr lang="es-CO" dirty="0"/>
              <a:t> de los macrobios: electrónica e informática</a:t>
            </a:r>
          </a:p>
          <a:p>
            <a:pPr lvl="1"/>
            <a:r>
              <a:rPr lang="es-CO" dirty="0"/>
              <a:t>La constitución del internet</a:t>
            </a:r>
          </a:p>
          <a:p>
            <a:pPr lvl="1"/>
            <a:r>
              <a:rPr lang="es-CO" dirty="0"/>
              <a:t>Tecnologías de red y ubicuidad informática</a:t>
            </a:r>
          </a:p>
          <a:p>
            <a:pPr lvl="1"/>
            <a:r>
              <a:rPr lang="es-CO" dirty="0"/>
              <a:t>La divisoria tecnológica de los años setenta</a:t>
            </a:r>
          </a:p>
          <a:p>
            <a:pPr lvl="1"/>
            <a:r>
              <a:rPr lang="es-CO" dirty="0"/>
              <a:t>Las tecnologías de la vida</a:t>
            </a:r>
          </a:p>
          <a:p>
            <a:pPr lvl="1"/>
            <a:r>
              <a:rPr lang="es-CO" dirty="0"/>
              <a:t>El contexto social y la dinámica del cambio tecnológico</a:t>
            </a:r>
          </a:p>
          <a:p>
            <a:r>
              <a:rPr lang="es-CO" dirty="0"/>
              <a:t>Modelos, centros y actores de la revolución de la tecnología de la información</a:t>
            </a:r>
          </a:p>
          <a:p>
            <a:r>
              <a:rPr lang="es-CO" dirty="0"/>
              <a:t>El paradigma de la tecnología de la información</a:t>
            </a:r>
          </a:p>
        </p:txBody>
      </p:sp>
    </p:spTree>
    <p:extLst>
      <p:ext uri="{BB962C8B-B14F-4D97-AF65-F5344CB8AC3E}">
        <p14:creationId xmlns:p14="http://schemas.microsoft.com/office/powerpoint/2010/main" val="307425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A085F2-85BA-4DCB-A408-AB84A8FC5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Sociedad liquida de Zygmunt Bauman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EACBD8-FE30-46EE-9E2F-371614D45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/>
              <a:t>Sociedad solida  .Modernidad liquida: </a:t>
            </a:r>
            <a:r>
              <a:rPr lang="es-CO" dirty="0">
                <a:hlinkClick r:id="rId2"/>
              </a:rPr>
              <a:t>https://www.youtube.com/watch?v=9cVB0GkcXws</a:t>
            </a:r>
            <a:r>
              <a:rPr lang="es-CO" dirty="0"/>
              <a:t> </a:t>
            </a:r>
          </a:p>
          <a:p>
            <a:r>
              <a:rPr lang="es-CO" dirty="0"/>
              <a:t>Sociedad liquida:</a:t>
            </a:r>
          </a:p>
          <a:p>
            <a:pPr lvl="1"/>
            <a:r>
              <a:rPr lang="es-CO" dirty="0"/>
              <a:t>El recipiente determina la forma</a:t>
            </a:r>
          </a:p>
          <a:p>
            <a:pPr lvl="1"/>
            <a:r>
              <a:rPr lang="es-CO" dirty="0"/>
              <a:t>La sociedad es abrupta</a:t>
            </a:r>
          </a:p>
          <a:p>
            <a:pPr lvl="1"/>
            <a:r>
              <a:rPr lang="es-CO" dirty="0"/>
              <a:t>La sociedad genera zozobra</a:t>
            </a:r>
          </a:p>
          <a:p>
            <a:pPr lvl="1"/>
            <a:r>
              <a:rPr lang="es-CO" dirty="0"/>
              <a:t>La sociedad es inestable</a:t>
            </a:r>
          </a:p>
          <a:p>
            <a:pPr lvl="1"/>
            <a:r>
              <a:rPr lang="es-CO" dirty="0"/>
              <a:t>La sociedad promueve el individualismo</a:t>
            </a:r>
          </a:p>
          <a:p>
            <a:pPr lvl="1"/>
            <a:r>
              <a:rPr lang="es-CO" dirty="0"/>
              <a:t>El individuo se adapta</a:t>
            </a:r>
          </a:p>
          <a:p>
            <a:pPr lvl="1"/>
            <a:r>
              <a:rPr lang="es-CO" dirty="0"/>
              <a:t>5 ítems de la sociedad liquida: emancipación, individualidad, espacio-tiempo, trabajo, comunidad</a:t>
            </a:r>
          </a:p>
          <a:p>
            <a:pPr lvl="1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93370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8F17FA-59AB-40FC-8303-10E7C0FDD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Sociedad de la vigilancia y el control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29A2E3-01E7-43A4-9911-B30DA89C1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/>
              <a:t>La vigilancia parte de la sociedad: cámaras, drones</a:t>
            </a:r>
          </a:p>
          <a:p>
            <a:r>
              <a:rPr lang="es-CO" dirty="0"/>
              <a:t>El papel de los drones: asesinar, vigilar</a:t>
            </a:r>
          </a:p>
          <a:p>
            <a:r>
              <a:rPr lang="es-CO" dirty="0"/>
              <a:t>El operador del dron y el operador de Facebook.</a:t>
            </a:r>
          </a:p>
          <a:p>
            <a:r>
              <a:rPr lang="es-CO" dirty="0"/>
              <a:t>La vigilancia liquida es el panóptico del siglo XVIII, es la sociedad disciplinar de Foucault, cárcel para disciplinar para hacer que os presos hagan lo que se quiere, sin ver  </a:t>
            </a:r>
          </a:p>
          <a:p>
            <a:r>
              <a:rPr lang="es-ES" dirty="0"/>
              <a:t>la tecnología de vigilancia actual se desarrolla en dos frentes, y sirve a dos objetivos estratégicamente opuestos: por un lado, el del confinamiento (o «mantener dentro de la valla»), y por el otro, el de la exclusión (o «mantener más allá de la valla»). </a:t>
            </a:r>
          </a:p>
          <a:p>
            <a:r>
              <a:rPr lang="es-CO" dirty="0">
                <a:hlinkClick r:id="rId2"/>
              </a:rPr>
              <a:t>https://www.youtube.com/watch?v=h87Lf6525Ag</a:t>
            </a:r>
            <a:r>
              <a:rPr lang="es-C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1210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2573A8-0345-4E7C-8BEE-900899AEA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Sociedad de la transparencia </a:t>
            </a:r>
            <a:r>
              <a:rPr lang="es-CO" dirty="0" err="1"/>
              <a:t>Byung</a:t>
            </a:r>
            <a:r>
              <a:rPr lang="es-CO" dirty="0"/>
              <a:t> Chu Han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5242C7-A2C5-4887-90F1-29AB17366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La negatividad de la sociedad modernidad para enfrentar lo positivo.</a:t>
            </a:r>
          </a:p>
          <a:p>
            <a:r>
              <a:rPr lang="es-CO" dirty="0"/>
              <a:t>Se huye del conflicto</a:t>
            </a:r>
          </a:p>
          <a:p>
            <a:r>
              <a:rPr lang="es-CO" dirty="0"/>
              <a:t>Se quiere eludir la contradicción</a:t>
            </a:r>
          </a:p>
          <a:p>
            <a:r>
              <a:rPr lang="es-ES" dirty="0"/>
              <a:t>El imperativo de la transparencia hace sospechoso todo lo que no se somete a la visibilidad. En eso consiste su violencia. </a:t>
            </a:r>
          </a:p>
          <a:p>
            <a:r>
              <a:rPr lang="es-ES" dirty="0"/>
              <a:t>La política es contraria a la transparencia</a:t>
            </a:r>
          </a:p>
          <a:p>
            <a:r>
              <a:rPr lang="es-ES" dirty="0"/>
              <a:t>Verdad y transparencia no son lo mismo</a:t>
            </a:r>
          </a:p>
          <a:p>
            <a:pPr marL="0" indent="0">
              <a:buNone/>
            </a:pPr>
            <a:r>
              <a:rPr lang="es-CO" dirty="0">
                <a:hlinkClick r:id="rId2"/>
              </a:rPr>
              <a:t>https://www.youtube.com/watch?v=hkboENTKcK8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2624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44FEE6-C4BD-45ED-ABB0-8807C62FE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Sociedad del cansancio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DE1377-CBC9-4CEB-ADA0-B37DA41FD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CO" dirty="0"/>
              <a:t>Se pasa de la sociedad disciplinar a la sociedad del rendimiento</a:t>
            </a:r>
          </a:p>
          <a:p>
            <a:r>
              <a:rPr lang="es-CO" dirty="0"/>
              <a:t>El Prometeo cansado</a:t>
            </a:r>
          </a:p>
          <a:p>
            <a:r>
              <a:rPr lang="es-CO" dirty="0"/>
              <a:t>Enfermedad-inmunología</a:t>
            </a:r>
          </a:p>
          <a:p>
            <a:r>
              <a:rPr lang="es-CO" dirty="0"/>
              <a:t>La competitividad, todos medidos,</a:t>
            </a:r>
          </a:p>
          <a:p>
            <a:r>
              <a:rPr lang="es-CO" dirty="0"/>
              <a:t>El dopaje</a:t>
            </a:r>
          </a:p>
          <a:p>
            <a:endParaRPr lang="es-CO" dirty="0"/>
          </a:p>
          <a:p>
            <a:pPr marL="0" indent="0">
              <a:buNone/>
            </a:pPr>
            <a:r>
              <a:rPr lang="es-CO" dirty="0">
                <a:hlinkClick r:id="rId2"/>
              </a:rPr>
              <a:t>https://www.youtube.com/watch?v=zPNbDDxysk0</a:t>
            </a:r>
            <a:r>
              <a:rPr lang="es-CO" dirty="0"/>
              <a:t>. Sociedad del cansancio</a:t>
            </a:r>
          </a:p>
          <a:p>
            <a:pPr marL="0" indent="0">
              <a:buNone/>
            </a:pPr>
            <a:r>
              <a:rPr lang="es-CO" dirty="0">
                <a:hlinkClick r:id="rId3"/>
              </a:rPr>
              <a:t>No Cosas - </a:t>
            </a:r>
            <a:r>
              <a:rPr lang="es-CO" dirty="0" err="1">
                <a:hlinkClick r:id="rId3"/>
              </a:rPr>
              <a:t>Byung</a:t>
            </a:r>
            <a:r>
              <a:rPr lang="es-CO" dirty="0">
                <a:hlinkClick r:id="rId3"/>
              </a:rPr>
              <a:t> </a:t>
            </a:r>
            <a:r>
              <a:rPr lang="es-CO" dirty="0" err="1">
                <a:hlinkClick r:id="rId3"/>
              </a:rPr>
              <a:t>Chul</a:t>
            </a:r>
            <a:r>
              <a:rPr lang="es-CO" dirty="0">
                <a:hlinkClick r:id="rId3"/>
              </a:rPr>
              <a:t> Han </a:t>
            </a:r>
            <a:r>
              <a:rPr lang="es-CO">
                <a:hlinkClick r:id="rId3"/>
              </a:rPr>
              <a:t>– YouTube</a:t>
            </a:r>
            <a:r>
              <a:rPr lang="es-CO"/>
              <a:t>. </a:t>
            </a:r>
            <a:endParaRPr lang="es-CO" dirty="0"/>
          </a:p>
          <a:p>
            <a:pPr marL="0" indent="0">
              <a:buNone/>
            </a:pPr>
            <a:r>
              <a:rPr lang="es-CO" dirty="0">
                <a:hlinkClick r:id="rId4"/>
              </a:rPr>
              <a:t>https://youtu.be/0G7qLS-AUAc</a:t>
            </a:r>
            <a:r>
              <a:rPr lang="es-CO" dirty="0"/>
              <a:t> . El aroma del tiempo 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3444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488BBE21A903745BB8E7738F8134A71" ma:contentTypeVersion="2" ma:contentTypeDescription="Crear nuevo documento." ma:contentTypeScope="" ma:versionID="b56b8e7befb5bc0de8c7c80a38547fb3">
  <xsd:schema xmlns:xsd="http://www.w3.org/2001/XMLSchema" xmlns:xs="http://www.w3.org/2001/XMLSchema" xmlns:p="http://schemas.microsoft.com/office/2006/metadata/properties" xmlns:ns2="4b0c67e0-b631-4415-b3e3-6d7edfac8632" targetNamespace="http://schemas.microsoft.com/office/2006/metadata/properties" ma:root="true" ma:fieldsID="2309ebb7d17e10d178e88158258eaf3d" ns2:_="">
    <xsd:import namespace="4b0c67e0-b631-4415-b3e3-6d7edfac86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0c67e0-b631-4415-b3e3-6d7edfac86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5B0BCD-639E-48FA-B1C7-65E613D55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0c67e0-b631-4415-b3e3-6d7edfac86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B26774-04D6-4CCA-9D43-05D8E8622E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3DFBAB-2CE6-4A84-9601-8E07CA39ABC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2414</TotalTime>
  <Words>515</Words>
  <Application>Microsoft Office PowerPoint</Application>
  <PresentationFormat>Panorámica</PresentationFormat>
  <Paragraphs>56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Tema de Office</vt:lpstr>
      <vt:lpstr>DIFERENTES APROXIMACIONES A LA SOCIEDAD CONTEMPORÁNEA</vt:lpstr>
      <vt:lpstr>Contenido</vt:lpstr>
      <vt:lpstr>Debates</vt:lpstr>
      <vt:lpstr>Sociedad liquida de Zygmunt Bauman</vt:lpstr>
      <vt:lpstr>Sociedad de la vigilancia y el control</vt:lpstr>
      <vt:lpstr>Sociedad de la transparencia Byung Chu Han</vt:lpstr>
      <vt:lpstr>Sociedad del cansancio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DIFERENTES APROXIMACIONES A LA SOCIEDAD CONTEMPORÁNEA</dc:title>
  <dc:creator>JAIRO RUIZ</dc:creator>
  <cp:lastModifiedBy>JAIRO RUIZ</cp:lastModifiedBy>
  <cp:revision>9</cp:revision>
  <dcterms:created xsi:type="dcterms:W3CDTF">2020-07-19T17:08:20Z</dcterms:created>
  <dcterms:modified xsi:type="dcterms:W3CDTF">2023-10-03T13:11:44Z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0x0101006488BBE21A903745BB8E7738F8134A71</vt:lpwstr>
  </property>
</Properties>
</file>