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4"/>
  </p:notesMasterIdLst>
  <p:handoutMasterIdLst>
    <p:handoutMasterId r:id="rId5"/>
  </p:handoutMasterIdLst>
  <p:sldIdLst>
    <p:sldId id="343" r:id="rId2"/>
    <p:sldId id="344" r:id="rId3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FF7"/>
    <a:srgbClr val="D0D1D9"/>
    <a:srgbClr val="F6F9FF"/>
    <a:srgbClr val="19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34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48E4A-ACF0-4152-AF5F-7B0C49F5891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2F0A887-D39C-4E9E-B3A2-980A68E9A944}">
      <dgm:prSet phldrT="[Texto]" custT="1"/>
      <dgm:spPr/>
      <dgm:t>
        <a:bodyPr/>
        <a:lstStyle/>
        <a:p>
          <a:r>
            <a:rPr lang="es-CO" sz="1200" dirty="0"/>
            <a:t>CTS</a:t>
          </a:r>
        </a:p>
      </dgm:t>
    </dgm:pt>
    <dgm:pt modelId="{7E18FADC-DA05-47B8-8888-D3CA97587F01}" type="parTrans" cxnId="{7325DAB7-B843-4533-9A28-1610546FE5F5}">
      <dgm:prSet/>
      <dgm:spPr/>
      <dgm:t>
        <a:bodyPr/>
        <a:lstStyle/>
        <a:p>
          <a:endParaRPr lang="es-CO" sz="1200"/>
        </a:p>
      </dgm:t>
    </dgm:pt>
    <dgm:pt modelId="{B9060C64-903A-4296-8B0A-43824EEB28CC}" type="sibTrans" cxnId="{7325DAB7-B843-4533-9A28-1610546FE5F5}">
      <dgm:prSet/>
      <dgm:spPr/>
      <dgm:t>
        <a:bodyPr/>
        <a:lstStyle/>
        <a:p>
          <a:endParaRPr lang="es-CO" sz="1200"/>
        </a:p>
      </dgm:t>
    </dgm:pt>
    <dgm:pt modelId="{9C45A2AC-3550-4A19-A3F8-C1A09494FCBF}">
      <dgm:prSet phldrT="[Texto]" custT="1"/>
      <dgm:spPr/>
      <dgm:t>
        <a:bodyPr/>
        <a:lstStyle/>
        <a:p>
          <a:r>
            <a:rPr lang="es-CO" sz="1200" dirty="0"/>
            <a:t>REFORMA UDFJC</a:t>
          </a:r>
        </a:p>
      </dgm:t>
    </dgm:pt>
    <dgm:pt modelId="{2E323A71-05EB-43BF-A1D6-A7966F9268F6}" type="parTrans" cxnId="{0E6C1B42-9741-49E4-A877-3C67B3926F8D}">
      <dgm:prSet/>
      <dgm:spPr/>
      <dgm:t>
        <a:bodyPr/>
        <a:lstStyle/>
        <a:p>
          <a:endParaRPr lang="es-CO" sz="1200"/>
        </a:p>
      </dgm:t>
    </dgm:pt>
    <dgm:pt modelId="{90D14BE8-325C-4B89-957F-D7E99607726D}" type="sibTrans" cxnId="{0E6C1B42-9741-49E4-A877-3C67B3926F8D}">
      <dgm:prSet/>
      <dgm:spPr/>
      <dgm:t>
        <a:bodyPr/>
        <a:lstStyle/>
        <a:p>
          <a:endParaRPr lang="es-CO" sz="1200"/>
        </a:p>
      </dgm:t>
    </dgm:pt>
    <dgm:pt modelId="{8679A806-BF71-4F04-8357-F4442090D960}">
      <dgm:prSet phldrT="[Texto]" custT="1"/>
      <dgm:spPr/>
      <dgm:t>
        <a:bodyPr/>
        <a:lstStyle/>
        <a:p>
          <a:r>
            <a:rPr lang="es-CO" sz="1200" dirty="0"/>
            <a:t>Estatuto Genera</a:t>
          </a:r>
        </a:p>
      </dgm:t>
    </dgm:pt>
    <dgm:pt modelId="{522CEA41-4579-465D-9FD4-25F1502D6D0C}" type="parTrans" cxnId="{24DAEE07-3B3E-4671-B9EB-8C19B51299EC}">
      <dgm:prSet/>
      <dgm:spPr/>
      <dgm:t>
        <a:bodyPr/>
        <a:lstStyle/>
        <a:p>
          <a:endParaRPr lang="es-CO" sz="1200"/>
        </a:p>
      </dgm:t>
    </dgm:pt>
    <dgm:pt modelId="{56A7F844-8D9A-4281-8068-05BE5CE5105C}" type="sibTrans" cxnId="{24DAEE07-3B3E-4671-B9EB-8C19B51299EC}">
      <dgm:prSet/>
      <dgm:spPr/>
      <dgm:t>
        <a:bodyPr/>
        <a:lstStyle/>
        <a:p>
          <a:endParaRPr lang="es-CO" sz="1200"/>
        </a:p>
      </dgm:t>
    </dgm:pt>
    <dgm:pt modelId="{9DBCDC2D-23CB-4450-B969-850B14379B00}">
      <dgm:prSet phldrT="[Texto]" custT="1"/>
      <dgm:spPr/>
      <dgm:t>
        <a:bodyPr/>
        <a:lstStyle/>
        <a:p>
          <a:r>
            <a:rPr lang="es-CO" sz="1200" dirty="0"/>
            <a:t>Estatutos viejos</a:t>
          </a:r>
        </a:p>
      </dgm:t>
    </dgm:pt>
    <dgm:pt modelId="{68F90C93-CB6C-45A3-B38D-F1F3C476582B}" type="parTrans" cxnId="{892BAA29-E4B3-4ACB-8393-5D72B11ACDA9}">
      <dgm:prSet/>
      <dgm:spPr/>
      <dgm:t>
        <a:bodyPr/>
        <a:lstStyle/>
        <a:p>
          <a:endParaRPr lang="es-CO" sz="1200"/>
        </a:p>
      </dgm:t>
    </dgm:pt>
    <dgm:pt modelId="{5847C48E-1F02-44C7-B80F-5078FAE629F3}" type="sibTrans" cxnId="{892BAA29-E4B3-4ACB-8393-5D72B11ACDA9}">
      <dgm:prSet/>
      <dgm:spPr/>
      <dgm:t>
        <a:bodyPr/>
        <a:lstStyle/>
        <a:p>
          <a:endParaRPr lang="es-CO" sz="1200"/>
        </a:p>
      </dgm:t>
    </dgm:pt>
    <dgm:pt modelId="{8FD1F1E2-8511-4615-81B5-CB1AEC80787B}">
      <dgm:prSet phldrT="[Texto]" custT="1"/>
      <dgm:spPr/>
      <dgm:t>
        <a:bodyPr/>
        <a:lstStyle/>
        <a:p>
          <a:r>
            <a:rPr lang="es-CO" sz="1200" dirty="0"/>
            <a:t>CAPITALISMO-GUERA IMPERIALISTA Y CORONAVIRUS</a:t>
          </a:r>
        </a:p>
      </dgm:t>
    </dgm:pt>
    <dgm:pt modelId="{707713CF-8D06-43CA-9EBB-30E18A37BB19}" type="parTrans" cxnId="{FA67B446-5F7F-4DA9-94A9-B7FC911317CA}">
      <dgm:prSet/>
      <dgm:spPr/>
      <dgm:t>
        <a:bodyPr/>
        <a:lstStyle/>
        <a:p>
          <a:endParaRPr lang="es-CO" sz="1200"/>
        </a:p>
      </dgm:t>
    </dgm:pt>
    <dgm:pt modelId="{921873F3-7DA4-445C-8A79-0061148563A9}" type="sibTrans" cxnId="{FA67B446-5F7F-4DA9-94A9-B7FC911317CA}">
      <dgm:prSet/>
      <dgm:spPr/>
      <dgm:t>
        <a:bodyPr/>
        <a:lstStyle/>
        <a:p>
          <a:endParaRPr lang="es-CO" sz="1200"/>
        </a:p>
      </dgm:t>
    </dgm:pt>
    <dgm:pt modelId="{EF7C998D-DD26-4AD4-807C-651D42252C30}">
      <dgm:prSet phldrT="[Texto]" custT="1"/>
      <dgm:spPr/>
      <dgm:t>
        <a:bodyPr/>
        <a:lstStyle/>
        <a:p>
          <a:r>
            <a:rPr lang="es-CO" sz="1200" dirty="0"/>
            <a:t>GUERRA IMPERIALISTA</a:t>
          </a:r>
        </a:p>
      </dgm:t>
    </dgm:pt>
    <dgm:pt modelId="{23EF2087-1307-419A-B3C5-62A593F5DD8C}" type="parTrans" cxnId="{458271A8-0919-4F24-A930-029FE58CAAAF}">
      <dgm:prSet/>
      <dgm:spPr/>
      <dgm:t>
        <a:bodyPr/>
        <a:lstStyle/>
        <a:p>
          <a:endParaRPr lang="es-CO" sz="1200"/>
        </a:p>
      </dgm:t>
    </dgm:pt>
    <dgm:pt modelId="{75ACB366-83FD-4DFF-9997-A7B68CCCAD3C}" type="sibTrans" cxnId="{458271A8-0919-4F24-A930-029FE58CAAAF}">
      <dgm:prSet/>
      <dgm:spPr/>
      <dgm:t>
        <a:bodyPr/>
        <a:lstStyle/>
        <a:p>
          <a:endParaRPr lang="es-CO" sz="1200"/>
        </a:p>
      </dgm:t>
    </dgm:pt>
    <dgm:pt modelId="{8841A5DA-9257-4EA9-964B-4DDCF86219D0}">
      <dgm:prSet custT="1"/>
      <dgm:spPr/>
      <dgm:t>
        <a:bodyPr/>
        <a:lstStyle/>
        <a:p>
          <a:r>
            <a:rPr lang="es-CO" sz="1200" dirty="0"/>
            <a:t>ESTUDIOS SOCIALES DE LA CTS</a:t>
          </a:r>
        </a:p>
      </dgm:t>
    </dgm:pt>
    <dgm:pt modelId="{5E63DED4-E999-4789-BBA5-B23B4D64B990}" type="parTrans" cxnId="{9258A4D5-6E84-4BFB-9EC1-3820949C466E}">
      <dgm:prSet/>
      <dgm:spPr/>
      <dgm:t>
        <a:bodyPr/>
        <a:lstStyle/>
        <a:p>
          <a:endParaRPr lang="es-CO" sz="1200"/>
        </a:p>
      </dgm:t>
    </dgm:pt>
    <dgm:pt modelId="{E41AAA45-169F-4298-962B-D5CDC3ECD972}" type="sibTrans" cxnId="{9258A4D5-6E84-4BFB-9EC1-3820949C466E}">
      <dgm:prSet/>
      <dgm:spPr/>
      <dgm:t>
        <a:bodyPr/>
        <a:lstStyle/>
        <a:p>
          <a:endParaRPr lang="es-CO" sz="1200"/>
        </a:p>
      </dgm:t>
    </dgm:pt>
    <dgm:pt modelId="{A1E0092C-3E37-41E5-8DBD-BEE5269E5364}">
      <dgm:prSet custT="1"/>
      <dgm:spPr/>
      <dgm:t>
        <a:bodyPr/>
        <a:lstStyle/>
        <a:p>
          <a:r>
            <a:rPr lang="es-CO" sz="1200" dirty="0"/>
            <a:t>Estatutos derivados</a:t>
          </a:r>
        </a:p>
      </dgm:t>
    </dgm:pt>
    <dgm:pt modelId="{13670D9D-D182-412A-8248-38A872E8164C}" type="parTrans" cxnId="{F3CB2945-7A9F-4A3D-80BA-E2355C2C5370}">
      <dgm:prSet/>
      <dgm:spPr/>
      <dgm:t>
        <a:bodyPr/>
        <a:lstStyle/>
        <a:p>
          <a:endParaRPr lang="es-CO" sz="1200"/>
        </a:p>
      </dgm:t>
    </dgm:pt>
    <dgm:pt modelId="{F4FA8439-583B-44C5-B653-F5782380AA88}" type="sibTrans" cxnId="{F3CB2945-7A9F-4A3D-80BA-E2355C2C5370}">
      <dgm:prSet/>
      <dgm:spPr/>
      <dgm:t>
        <a:bodyPr/>
        <a:lstStyle/>
        <a:p>
          <a:endParaRPr lang="es-CO" sz="1200"/>
        </a:p>
      </dgm:t>
    </dgm:pt>
    <dgm:pt modelId="{9B841BB6-0201-42A7-8358-ECE37B89F373}">
      <dgm:prSet custT="1"/>
      <dgm:spPr/>
      <dgm:t>
        <a:bodyPr/>
        <a:lstStyle/>
        <a:p>
          <a:r>
            <a:rPr lang="es-CO" sz="1200" dirty="0"/>
            <a:t>PANDEMIA</a:t>
          </a:r>
        </a:p>
      </dgm:t>
    </dgm:pt>
    <dgm:pt modelId="{5F74526F-87F5-4012-8577-AFE27917D960}" type="parTrans" cxnId="{9CB54D88-2A20-4BC2-A8CE-CD8F2D4F8892}">
      <dgm:prSet/>
      <dgm:spPr/>
      <dgm:t>
        <a:bodyPr/>
        <a:lstStyle/>
        <a:p>
          <a:endParaRPr lang="es-CO" sz="1200"/>
        </a:p>
      </dgm:t>
    </dgm:pt>
    <dgm:pt modelId="{9F0B8645-F81F-4A01-A4FA-6162C837CB67}" type="sibTrans" cxnId="{9CB54D88-2A20-4BC2-A8CE-CD8F2D4F8892}">
      <dgm:prSet/>
      <dgm:spPr/>
      <dgm:t>
        <a:bodyPr/>
        <a:lstStyle/>
        <a:p>
          <a:endParaRPr lang="es-CO" sz="1200"/>
        </a:p>
      </dgm:t>
    </dgm:pt>
    <dgm:pt modelId="{22DFE11C-B058-4D6F-85FC-90D010947BDC}">
      <dgm:prSet custT="1"/>
      <dgm:spPr/>
      <dgm:t>
        <a:bodyPr/>
        <a:lstStyle/>
        <a:p>
          <a:r>
            <a:rPr lang="es-CO" sz="1200" dirty="0"/>
            <a:t>LA SOCIEDAD CONTEMPORANEA</a:t>
          </a:r>
        </a:p>
      </dgm:t>
    </dgm:pt>
    <dgm:pt modelId="{D6B0EC6A-46F3-40F3-A1AD-B72EFD2D4585}" type="parTrans" cxnId="{DD3B9C4D-AA0B-4F70-B25B-6998F4E94521}">
      <dgm:prSet/>
      <dgm:spPr/>
      <dgm:t>
        <a:bodyPr/>
        <a:lstStyle/>
        <a:p>
          <a:endParaRPr lang="es-CO" sz="1200"/>
        </a:p>
      </dgm:t>
    </dgm:pt>
    <dgm:pt modelId="{D0F7E6D6-DD27-49DA-AAA5-44CF62147820}" type="sibTrans" cxnId="{DD3B9C4D-AA0B-4F70-B25B-6998F4E94521}">
      <dgm:prSet/>
      <dgm:spPr/>
      <dgm:t>
        <a:bodyPr/>
        <a:lstStyle/>
        <a:p>
          <a:endParaRPr lang="es-CO" sz="1200"/>
        </a:p>
      </dgm:t>
    </dgm:pt>
    <dgm:pt modelId="{D1A16F70-77E3-46A7-91F5-BB21659613BD}">
      <dgm:prSet custT="1"/>
      <dgm:spPr/>
      <dgm:t>
        <a:bodyPr/>
        <a:lstStyle/>
        <a:p>
          <a:r>
            <a:rPr lang="es-CO" sz="1200" dirty="0"/>
            <a:t>CTS Y MEDIO AMBIENTE</a:t>
          </a:r>
        </a:p>
      </dgm:t>
    </dgm:pt>
    <dgm:pt modelId="{776D5DE1-E939-4212-A1F2-24E152BA2446}" type="parTrans" cxnId="{F31E30D6-650D-43A2-82FA-DE7CB9FF5A26}">
      <dgm:prSet/>
      <dgm:spPr/>
      <dgm:t>
        <a:bodyPr/>
        <a:lstStyle/>
        <a:p>
          <a:endParaRPr lang="es-CO" sz="1200"/>
        </a:p>
      </dgm:t>
    </dgm:pt>
    <dgm:pt modelId="{C5F9CA4D-A9FD-448C-B5DD-636CC04B3B6E}" type="sibTrans" cxnId="{F31E30D6-650D-43A2-82FA-DE7CB9FF5A26}">
      <dgm:prSet/>
      <dgm:spPr/>
      <dgm:t>
        <a:bodyPr/>
        <a:lstStyle/>
        <a:p>
          <a:endParaRPr lang="es-CO" sz="1200"/>
        </a:p>
      </dgm:t>
    </dgm:pt>
    <dgm:pt modelId="{CEFD053C-C4EF-4D55-89F8-707632A3478F}">
      <dgm:prSet custT="1"/>
      <dgm:spPr/>
      <dgm:t>
        <a:bodyPr/>
        <a:lstStyle/>
        <a:p>
          <a:r>
            <a:rPr lang="es-CO" sz="1200" dirty="0"/>
            <a:t>TECNICA-CIENCIA-TECNOLOGIA</a:t>
          </a:r>
        </a:p>
      </dgm:t>
    </dgm:pt>
    <dgm:pt modelId="{9B51A12E-6A12-4B31-A68D-6BC3D6D35D11}" type="parTrans" cxnId="{1F0EA9F3-918D-41F2-A9B5-502E293AB686}">
      <dgm:prSet/>
      <dgm:spPr/>
      <dgm:t>
        <a:bodyPr/>
        <a:lstStyle/>
        <a:p>
          <a:endParaRPr lang="es-CO" sz="1200"/>
        </a:p>
      </dgm:t>
    </dgm:pt>
    <dgm:pt modelId="{4598C908-811A-476F-AF2C-4EDA9A4B88C6}" type="sibTrans" cxnId="{1F0EA9F3-918D-41F2-A9B5-502E293AB686}">
      <dgm:prSet/>
      <dgm:spPr/>
      <dgm:t>
        <a:bodyPr/>
        <a:lstStyle/>
        <a:p>
          <a:endParaRPr lang="es-CO" sz="1200"/>
        </a:p>
      </dgm:t>
    </dgm:pt>
    <dgm:pt modelId="{99684815-CBBB-4060-8398-D5B5D3EEC5E5}">
      <dgm:prSet custT="1"/>
      <dgm:spPr/>
      <dgm:t>
        <a:bodyPr/>
        <a:lstStyle/>
        <a:p>
          <a:r>
            <a:rPr lang="es-CO" sz="1200" dirty="0"/>
            <a:t>POLITICA DE CYT</a:t>
          </a:r>
        </a:p>
      </dgm:t>
    </dgm:pt>
    <dgm:pt modelId="{C013611F-5811-40BF-8524-9EB4F626A27E}" type="parTrans" cxnId="{E78BF5E8-44FC-408F-A684-8F4C56A5AB26}">
      <dgm:prSet/>
      <dgm:spPr/>
      <dgm:t>
        <a:bodyPr/>
        <a:lstStyle/>
        <a:p>
          <a:endParaRPr lang="es-CO" sz="1200"/>
        </a:p>
      </dgm:t>
    </dgm:pt>
    <dgm:pt modelId="{A7CC1F83-E14D-44DD-9A89-1A1AED130CF1}" type="sibTrans" cxnId="{E78BF5E8-44FC-408F-A684-8F4C56A5AB26}">
      <dgm:prSet/>
      <dgm:spPr/>
      <dgm:t>
        <a:bodyPr/>
        <a:lstStyle/>
        <a:p>
          <a:endParaRPr lang="es-CO" sz="1200"/>
        </a:p>
      </dgm:t>
    </dgm:pt>
    <dgm:pt modelId="{0F2F4AB0-AB20-4998-84E0-D2C69AD0A325}">
      <dgm:prSet custT="1"/>
      <dgm:spPr/>
      <dgm:t>
        <a:bodyPr/>
        <a:lstStyle/>
        <a:p>
          <a:r>
            <a:rPr lang="es-CO" sz="1200" dirty="0"/>
            <a:t>PARADIGMAS DE CTS</a:t>
          </a:r>
        </a:p>
      </dgm:t>
    </dgm:pt>
    <dgm:pt modelId="{DC891354-523D-4EC3-9A31-BF2AAA4314C6}" type="parTrans" cxnId="{0007EA87-A7C3-4F45-95F8-C5CA6B86E46A}">
      <dgm:prSet/>
      <dgm:spPr/>
      <dgm:t>
        <a:bodyPr/>
        <a:lstStyle/>
        <a:p>
          <a:endParaRPr lang="es-CO" sz="1200"/>
        </a:p>
      </dgm:t>
    </dgm:pt>
    <dgm:pt modelId="{CFAB7A1C-A2F1-45A7-8467-B89CA3A67E88}" type="sibTrans" cxnId="{0007EA87-A7C3-4F45-95F8-C5CA6B86E46A}">
      <dgm:prSet/>
      <dgm:spPr/>
      <dgm:t>
        <a:bodyPr/>
        <a:lstStyle/>
        <a:p>
          <a:endParaRPr lang="es-CO" sz="1200"/>
        </a:p>
      </dgm:t>
    </dgm:pt>
    <dgm:pt modelId="{F6FEA5BD-D761-4A6C-B10E-DD11479630BC}">
      <dgm:prSet custT="1"/>
      <dgm:spPr/>
      <dgm:t>
        <a:bodyPr/>
        <a:lstStyle/>
        <a:p>
          <a:r>
            <a:rPr lang="es-CO" sz="1200" dirty="0"/>
            <a:t>APROXIMACIONES POLITICAS</a:t>
          </a:r>
        </a:p>
      </dgm:t>
    </dgm:pt>
    <dgm:pt modelId="{2C7C5C04-3FAE-4CE1-9162-D4876B2951F1}" type="parTrans" cxnId="{FECB7106-E51A-403C-A887-94EF4EB3C6A4}">
      <dgm:prSet/>
      <dgm:spPr/>
      <dgm:t>
        <a:bodyPr/>
        <a:lstStyle/>
        <a:p>
          <a:endParaRPr lang="es-CO" sz="1200"/>
        </a:p>
      </dgm:t>
    </dgm:pt>
    <dgm:pt modelId="{1B12402A-EAB9-43C5-8BD1-20B866A2FF48}" type="sibTrans" cxnId="{FECB7106-E51A-403C-A887-94EF4EB3C6A4}">
      <dgm:prSet/>
      <dgm:spPr/>
      <dgm:t>
        <a:bodyPr/>
        <a:lstStyle/>
        <a:p>
          <a:endParaRPr lang="es-CO" sz="1200"/>
        </a:p>
      </dgm:t>
    </dgm:pt>
    <dgm:pt modelId="{1FA0A17E-62CC-4054-A531-6BD2BC91BB9C}">
      <dgm:prSet custT="1"/>
      <dgm:spPr/>
      <dgm:t>
        <a:bodyPr/>
        <a:lstStyle/>
        <a:p>
          <a:r>
            <a:rPr lang="es-CO" sz="1200" dirty="0"/>
            <a:t>APROXIMACIONES ECNOMICAS</a:t>
          </a:r>
        </a:p>
      </dgm:t>
    </dgm:pt>
    <dgm:pt modelId="{53359988-4DBD-4F88-84FC-93395334800A}" type="parTrans" cxnId="{633BB517-B99A-43F4-B984-6FFF51521022}">
      <dgm:prSet/>
      <dgm:spPr/>
      <dgm:t>
        <a:bodyPr/>
        <a:lstStyle/>
        <a:p>
          <a:endParaRPr lang="es-CO" sz="1200"/>
        </a:p>
      </dgm:t>
    </dgm:pt>
    <dgm:pt modelId="{F7970D07-5A4E-4536-98EC-80AA17678723}" type="sibTrans" cxnId="{633BB517-B99A-43F4-B984-6FFF51521022}">
      <dgm:prSet/>
      <dgm:spPr/>
      <dgm:t>
        <a:bodyPr/>
        <a:lstStyle/>
        <a:p>
          <a:endParaRPr lang="es-CO" sz="1200"/>
        </a:p>
      </dgm:t>
    </dgm:pt>
    <dgm:pt modelId="{3C3518E7-B6B6-4258-8761-94EE44597855}">
      <dgm:prSet custT="1"/>
      <dgm:spPr/>
      <dgm:t>
        <a:bodyPr/>
        <a:lstStyle/>
        <a:p>
          <a:r>
            <a:rPr lang="es-CO" sz="1200" dirty="0"/>
            <a:t>CONTEXTO</a:t>
          </a:r>
        </a:p>
      </dgm:t>
    </dgm:pt>
    <dgm:pt modelId="{7A376F4F-3CB3-4C39-838C-7484CE04E19F}" type="parTrans" cxnId="{D3A2DC3B-184A-4BD1-AF83-A8D36C43EF5F}">
      <dgm:prSet/>
      <dgm:spPr/>
      <dgm:t>
        <a:bodyPr/>
        <a:lstStyle/>
        <a:p>
          <a:endParaRPr lang="es-CO" sz="1200"/>
        </a:p>
      </dgm:t>
    </dgm:pt>
    <dgm:pt modelId="{BD0F982F-402D-46A7-B455-36CED4841194}" type="sibTrans" cxnId="{D3A2DC3B-184A-4BD1-AF83-A8D36C43EF5F}">
      <dgm:prSet/>
      <dgm:spPr/>
      <dgm:t>
        <a:bodyPr/>
        <a:lstStyle/>
        <a:p>
          <a:endParaRPr lang="es-CO" sz="1200"/>
        </a:p>
      </dgm:t>
    </dgm:pt>
    <dgm:pt modelId="{4F405420-71BD-42E7-8D2B-C4FFD9A909A7}">
      <dgm:prSet custT="1"/>
      <dgm:spPr/>
      <dgm:t>
        <a:bodyPr/>
        <a:lstStyle/>
        <a:p>
          <a:r>
            <a:rPr lang="es-CO" sz="1200" dirty="0"/>
            <a:t>CAPITALISMO</a:t>
          </a:r>
        </a:p>
      </dgm:t>
    </dgm:pt>
    <dgm:pt modelId="{D7A46F8F-ECA7-44EB-90C7-96362CCE0954}" type="parTrans" cxnId="{5F39B311-84F9-4B29-A677-2D1601DF1BD0}">
      <dgm:prSet/>
      <dgm:spPr/>
      <dgm:t>
        <a:bodyPr/>
        <a:lstStyle/>
        <a:p>
          <a:endParaRPr lang="es-CO" sz="1200"/>
        </a:p>
      </dgm:t>
    </dgm:pt>
    <dgm:pt modelId="{D0E07C31-FD57-4852-9A2A-F69A9FB15FBC}" type="sibTrans" cxnId="{5F39B311-84F9-4B29-A677-2D1601DF1BD0}">
      <dgm:prSet/>
      <dgm:spPr/>
      <dgm:t>
        <a:bodyPr/>
        <a:lstStyle/>
        <a:p>
          <a:endParaRPr lang="es-CO" sz="1200"/>
        </a:p>
      </dgm:t>
    </dgm:pt>
    <dgm:pt modelId="{FBC3FC17-9541-458C-99C1-FE0020C4EF2F}">
      <dgm:prSet custT="1"/>
      <dgm:spPr/>
      <dgm:t>
        <a:bodyPr/>
        <a:lstStyle/>
        <a:p>
          <a:r>
            <a:rPr lang="es-CO" sz="1200" dirty="0"/>
            <a:t>AMBIENTE Y CTS</a:t>
          </a:r>
        </a:p>
      </dgm:t>
    </dgm:pt>
    <dgm:pt modelId="{0D90CAD1-4475-4679-8C74-5EA18BED40EB}" type="parTrans" cxnId="{839E2C31-3963-4C9D-B320-D5DD06A59E7B}">
      <dgm:prSet/>
      <dgm:spPr/>
      <dgm:t>
        <a:bodyPr/>
        <a:lstStyle/>
        <a:p>
          <a:endParaRPr lang="es-CO" sz="1200"/>
        </a:p>
      </dgm:t>
    </dgm:pt>
    <dgm:pt modelId="{CE544D46-4DC8-4C38-BD0D-8D82A3CCEDF3}" type="sibTrans" cxnId="{839E2C31-3963-4C9D-B320-D5DD06A59E7B}">
      <dgm:prSet/>
      <dgm:spPr/>
      <dgm:t>
        <a:bodyPr/>
        <a:lstStyle/>
        <a:p>
          <a:endParaRPr lang="es-CO" sz="1200"/>
        </a:p>
      </dgm:t>
    </dgm:pt>
    <dgm:pt modelId="{B97A4068-A7D6-4923-8266-14913B9A12F5}">
      <dgm:prSet custT="1"/>
      <dgm:spPr/>
      <dgm:t>
        <a:bodyPr/>
        <a:lstStyle/>
        <a:p>
          <a:r>
            <a:rPr lang="es-CO" sz="1200" dirty="0"/>
            <a:t>DESTRCCION PLANETARIA</a:t>
          </a:r>
        </a:p>
      </dgm:t>
    </dgm:pt>
    <dgm:pt modelId="{4CA4F119-922A-41DD-9A82-53714806070E}" type="parTrans" cxnId="{0626F4BD-7DA0-4812-9B72-067190EC9C10}">
      <dgm:prSet/>
      <dgm:spPr/>
      <dgm:t>
        <a:bodyPr/>
        <a:lstStyle/>
        <a:p>
          <a:endParaRPr lang="es-CO" sz="1200"/>
        </a:p>
      </dgm:t>
    </dgm:pt>
    <dgm:pt modelId="{9587CA4C-01E3-46ED-ACEA-FFEB02E34DB6}" type="sibTrans" cxnId="{0626F4BD-7DA0-4812-9B72-067190EC9C10}">
      <dgm:prSet/>
      <dgm:spPr/>
      <dgm:t>
        <a:bodyPr/>
        <a:lstStyle/>
        <a:p>
          <a:endParaRPr lang="es-CO" sz="1200"/>
        </a:p>
      </dgm:t>
    </dgm:pt>
    <dgm:pt modelId="{6603E2FC-1AF6-454A-9554-E6C0EFA34533}">
      <dgm:prSet custT="1"/>
      <dgm:spPr/>
      <dgm:t>
        <a:bodyPr/>
        <a:lstStyle/>
        <a:p>
          <a:r>
            <a:rPr lang="es-CO" sz="1200" dirty="0"/>
            <a:t>COMPROMISO CYT</a:t>
          </a:r>
        </a:p>
      </dgm:t>
    </dgm:pt>
    <dgm:pt modelId="{83DBA249-1434-4081-A245-3A9EC328E01E}" type="parTrans" cxnId="{8FD60B55-9257-4F4D-B975-096D34497C4D}">
      <dgm:prSet/>
      <dgm:spPr/>
      <dgm:t>
        <a:bodyPr/>
        <a:lstStyle/>
        <a:p>
          <a:endParaRPr lang="es-CO" sz="1200"/>
        </a:p>
      </dgm:t>
    </dgm:pt>
    <dgm:pt modelId="{6C50DA7F-CEB3-4C15-9B45-E0C93FD34D20}" type="sibTrans" cxnId="{8FD60B55-9257-4F4D-B975-096D34497C4D}">
      <dgm:prSet/>
      <dgm:spPr/>
      <dgm:t>
        <a:bodyPr/>
        <a:lstStyle/>
        <a:p>
          <a:endParaRPr lang="es-CO" sz="1200"/>
        </a:p>
      </dgm:t>
    </dgm:pt>
    <dgm:pt modelId="{1406A4CC-99A6-485F-8D5E-77B2A6384D77}" type="pres">
      <dgm:prSet presAssocID="{23648E4A-ACF0-4152-AF5F-7B0C49F5891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8BC916D-B047-4BA3-86DA-BF92A03F0AFB}" type="pres">
      <dgm:prSet presAssocID="{F2F0A887-D39C-4E9E-B3A2-980A68E9A944}" presName="hierRoot1" presStyleCnt="0"/>
      <dgm:spPr/>
    </dgm:pt>
    <dgm:pt modelId="{762F0204-25A1-4460-A80E-C272794AB016}" type="pres">
      <dgm:prSet presAssocID="{F2F0A887-D39C-4E9E-B3A2-980A68E9A944}" presName="composite" presStyleCnt="0"/>
      <dgm:spPr/>
    </dgm:pt>
    <dgm:pt modelId="{66CC36E1-0094-4BD4-AA59-A3D2D9C28818}" type="pres">
      <dgm:prSet presAssocID="{F2F0A887-D39C-4E9E-B3A2-980A68E9A944}" presName="background" presStyleLbl="node0" presStyleIdx="0" presStyleCnt="1"/>
      <dgm:spPr/>
    </dgm:pt>
    <dgm:pt modelId="{E736B71C-186B-4078-8FEB-829FDF8AF251}" type="pres">
      <dgm:prSet presAssocID="{F2F0A887-D39C-4E9E-B3A2-980A68E9A944}" presName="text" presStyleLbl="fgAcc0" presStyleIdx="0" presStyleCnt="1" custScaleX="128620">
        <dgm:presLayoutVars>
          <dgm:chPref val="3"/>
        </dgm:presLayoutVars>
      </dgm:prSet>
      <dgm:spPr/>
    </dgm:pt>
    <dgm:pt modelId="{528CB42F-80AD-41E3-B0D5-53CD866A93BF}" type="pres">
      <dgm:prSet presAssocID="{F2F0A887-D39C-4E9E-B3A2-980A68E9A944}" presName="hierChild2" presStyleCnt="0"/>
      <dgm:spPr/>
    </dgm:pt>
    <dgm:pt modelId="{8ECA4F1F-A008-444F-B0EE-CF0D967AF068}" type="pres">
      <dgm:prSet presAssocID="{2E323A71-05EB-43BF-A1D6-A7966F9268F6}" presName="Name10" presStyleLbl="parChTrans1D2" presStyleIdx="0" presStyleCnt="5"/>
      <dgm:spPr/>
    </dgm:pt>
    <dgm:pt modelId="{9E52199F-4A3F-4FD7-BA20-DE239392FC02}" type="pres">
      <dgm:prSet presAssocID="{9C45A2AC-3550-4A19-A3F8-C1A09494FCBF}" presName="hierRoot2" presStyleCnt="0"/>
      <dgm:spPr/>
    </dgm:pt>
    <dgm:pt modelId="{091ACBCE-1C11-4E8C-B7FB-2FB4117E91F5}" type="pres">
      <dgm:prSet presAssocID="{9C45A2AC-3550-4A19-A3F8-C1A09494FCBF}" presName="composite2" presStyleCnt="0"/>
      <dgm:spPr/>
    </dgm:pt>
    <dgm:pt modelId="{9AA65D2C-4466-4A7A-AAA7-ADC899DC61BC}" type="pres">
      <dgm:prSet presAssocID="{9C45A2AC-3550-4A19-A3F8-C1A09494FCBF}" presName="background2" presStyleLbl="node2" presStyleIdx="0" presStyleCnt="5"/>
      <dgm:spPr/>
    </dgm:pt>
    <dgm:pt modelId="{5941FA39-1E25-473C-BDF6-57B342AA777E}" type="pres">
      <dgm:prSet presAssocID="{9C45A2AC-3550-4A19-A3F8-C1A09494FCBF}" presName="text2" presStyleLbl="fgAcc2" presStyleIdx="0" presStyleCnt="5" custLinFactX="100000" custLinFactNeighborX="135742" custLinFactNeighborY="10657">
        <dgm:presLayoutVars>
          <dgm:chPref val="3"/>
        </dgm:presLayoutVars>
      </dgm:prSet>
      <dgm:spPr/>
    </dgm:pt>
    <dgm:pt modelId="{A6A52EE9-C8E4-4D5B-BD1E-0FCAAD8E8E27}" type="pres">
      <dgm:prSet presAssocID="{9C45A2AC-3550-4A19-A3F8-C1A09494FCBF}" presName="hierChild3" presStyleCnt="0"/>
      <dgm:spPr/>
    </dgm:pt>
    <dgm:pt modelId="{5606756A-04D5-4847-BB7C-C090DDB4B5C5}" type="pres">
      <dgm:prSet presAssocID="{522CEA41-4579-465D-9FD4-25F1502D6D0C}" presName="Name17" presStyleLbl="parChTrans1D3" presStyleIdx="0" presStyleCnt="6"/>
      <dgm:spPr/>
    </dgm:pt>
    <dgm:pt modelId="{111B41AE-74A1-4918-A9C4-FB850C62D243}" type="pres">
      <dgm:prSet presAssocID="{8679A806-BF71-4F04-8357-F4442090D960}" presName="hierRoot3" presStyleCnt="0"/>
      <dgm:spPr/>
    </dgm:pt>
    <dgm:pt modelId="{41B04AF4-CC64-4C6D-986E-193604FAF126}" type="pres">
      <dgm:prSet presAssocID="{8679A806-BF71-4F04-8357-F4442090D960}" presName="composite3" presStyleCnt="0"/>
      <dgm:spPr/>
    </dgm:pt>
    <dgm:pt modelId="{B585BC0B-8BBF-4163-9CE5-BEB374467DC6}" type="pres">
      <dgm:prSet presAssocID="{8679A806-BF71-4F04-8357-F4442090D960}" presName="background3" presStyleLbl="node3" presStyleIdx="0" presStyleCnt="6"/>
      <dgm:spPr/>
    </dgm:pt>
    <dgm:pt modelId="{40DD2E22-9200-4188-9CDE-06DE1D9EA400}" type="pres">
      <dgm:prSet presAssocID="{8679A806-BF71-4F04-8357-F4442090D960}" presName="text3" presStyleLbl="fgAcc3" presStyleIdx="0" presStyleCnt="6" custScaleX="94954" custScaleY="134849" custLinFactX="100000" custLinFactNeighborX="125464" custLinFactNeighborY="-8564">
        <dgm:presLayoutVars>
          <dgm:chPref val="3"/>
        </dgm:presLayoutVars>
      </dgm:prSet>
      <dgm:spPr/>
    </dgm:pt>
    <dgm:pt modelId="{E2A29227-5F1B-4902-92B6-61FCD3E44021}" type="pres">
      <dgm:prSet presAssocID="{8679A806-BF71-4F04-8357-F4442090D960}" presName="hierChild4" presStyleCnt="0"/>
      <dgm:spPr/>
    </dgm:pt>
    <dgm:pt modelId="{225A4840-0778-469A-985E-388C64353023}" type="pres">
      <dgm:prSet presAssocID="{13670D9D-D182-412A-8248-38A872E8164C}" presName="Name23" presStyleLbl="parChTrans1D4" presStyleIdx="0" presStyleCnt="9"/>
      <dgm:spPr/>
    </dgm:pt>
    <dgm:pt modelId="{0EFE0B22-9CD6-453A-A43B-2DD5ACEF4DC8}" type="pres">
      <dgm:prSet presAssocID="{A1E0092C-3E37-41E5-8DBD-BEE5269E5364}" presName="hierRoot4" presStyleCnt="0"/>
      <dgm:spPr/>
    </dgm:pt>
    <dgm:pt modelId="{79EFD6E1-C67B-4544-BE74-BCBF7956D8D3}" type="pres">
      <dgm:prSet presAssocID="{A1E0092C-3E37-41E5-8DBD-BEE5269E5364}" presName="composite4" presStyleCnt="0"/>
      <dgm:spPr/>
    </dgm:pt>
    <dgm:pt modelId="{0A0105A9-5399-4CF0-B1D8-BFA27B16F3D2}" type="pres">
      <dgm:prSet presAssocID="{A1E0092C-3E37-41E5-8DBD-BEE5269E5364}" presName="background4" presStyleLbl="node4" presStyleIdx="0" presStyleCnt="9"/>
      <dgm:spPr/>
    </dgm:pt>
    <dgm:pt modelId="{F58B69D0-6ABE-4EC9-BE51-9A7224B54EFC}" type="pres">
      <dgm:prSet presAssocID="{A1E0092C-3E37-41E5-8DBD-BEE5269E5364}" presName="text4" presStyleLbl="fgAcc4" presStyleIdx="0" presStyleCnt="9" custLinFactX="100000" custLinFactNeighborX="132990" custLinFactNeighborY="41268">
        <dgm:presLayoutVars>
          <dgm:chPref val="3"/>
        </dgm:presLayoutVars>
      </dgm:prSet>
      <dgm:spPr/>
    </dgm:pt>
    <dgm:pt modelId="{9D76D5D6-DC7F-48FA-BF09-428BA7F798FB}" type="pres">
      <dgm:prSet presAssocID="{A1E0092C-3E37-41E5-8DBD-BEE5269E5364}" presName="hierChild5" presStyleCnt="0"/>
      <dgm:spPr/>
    </dgm:pt>
    <dgm:pt modelId="{C86141D0-E1B0-4CE1-B6D6-78E12CF7E861}" type="pres">
      <dgm:prSet presAssocID="{68F90C93-CB6C-45A3-B38D-F1F3C476582B}" presName="Name17" presStyleLbl="parChTrans1D3" presStyleIdx="1" presStyleCnt="6"/>
      <dgm:spPr/>
    </dgm:pt>
    <dgm:pt modelId="{DE83F943-B636-44E9-81BC-52EA694CC2AE}" type="pres">
      <dgm:prSet presAssocID="{9DBCDC2D-23CB-4450-B969-850B14379B00}" presName="hierRoot3" presStyleCnt="0"/>
      <dgm:spPr/>
    </dgm:pt>
    <dgm:pt modelId="{61289292-E00F-4CE8-A10B-3BE3AFEECFCB}" type="pres">
      <dgm:prSet presAssocID="{9DBCDC2D-23CB-4450-B969-850B14379B00}" presName="composite3" presStyleCnt="0"/>
      <dgm:spPr/>
    </dgm:pt>
    <dgm:pt modelId="{0D349E9B-7840-43BC-9808-C632A326AC4A}" type="pres">
      <dgm:prSet presAssocID="{9DBCDC2D-23CB-4450-B969-850B14379B00}" presName="background3" presStyleLbl="node3" presStyleIdx="1" presStyleCnt="6"/>
      <dgm:spPr/>
    </dgm:pt>
    <dgm:pt modelId="{B5C65BB3-CB08-4904-92A4-2DD843C906F3}" type="pres">
      <dgm:prSet presAssocID="{9DBCDC2D-23CB-4450-B969-850B14379B00}" presName="text3" presStyleLbl="fgAcc3" presStyleIdx="1" presStyleCnt="6" custLinFactX="100000" custLinFactNeighborX="137057" custLinFactNeighborY="19625">
        <dgm:presLayoutVars>
          <dgm:chPref val="3"/>
        </dgm:presLayoutVars>
      </dgm:prSet>
      <dgm:spPr/>
    </dgm:pt>
    <dgm:pt modelId="{7D44A35F-413C-456F-B4C2-5A6DD690B6B7}" type="pres">
      <dgm:prSet presAssocID="{9DBCDC2D-23CB-4450-B969-850B14379B00}" presName="hierChild4" presStyleCnt="0"/>
      <dgm:spPr/>
    </dgm:pt>
    <dgm:pt modelId="{E6F656AC-FCE1-4CCB-A6E5-1F7FCB7BEF17}" type="pres">
      <dgm:prSet presAssocID="{707713CF-8D06-43CA-9EBB-30E18A37BB19}" presName="Name10" presStyleLbl="parChTrans1D2" presStyleIdx="1" presStyleCnt="5"/>
      <dgm:spPr/>
    </dgm:pt>
    <dgm:pt modelId="{60CC54D9-A6F0-4BF8-8C70-C3985310E0CC}" type="pres">
      <dgm:prSet presAssocID="{8FD1F1E2-8511-4615-81B5-CB1AEC80787B}" presName="hierRoot2" presStyleCnt="0"/>
      <dgm:spPr/>
    </dgm:pt>
    <dgm:pt modelId="{47E11DBA-E8D5-49A6-9DCF-C2444DB93898}" type="pres">
      <dgm:prSet presAssocID="{8FD1F1E2-8511-4615-81B5-CB1AEC80787B}" presName="composite2" presStyleCnt="0"/>
      <dgm:spPr/>
    </dgm:pt>
    <dgm:pt modelId="{B63CD3DA-DE12-49B2-980D-6E8A41087E07}" type="pres">
      <dgm:prSet presAssocID="{8FD1F1E2-8511-4615-81B5-CB1AEC80787B}" presName="background2" presStyleLbl="node2" presStyleIdx="1" presStyleCnt="5"/>
      <dgm:spPr/>
    </dgm:pt>
    <dgm:pt modelId="{6D7A1E39-80C2-49A4-8F24-13686282F5EC}" type="pres">
      <dgm:prSet presAssocID="{8FD1F1E2-8511-4615-81B5-CB1AEC80787B}" presName="text2" presStyleLbl="fgAcc2" presStyleIdx="1" presStyleCnt="5" custScaleX="241845" custScaleY="95362" custLinFactX="-100000" custLinFactNeighborX="-130119" custLinFactNeighborY="-11597">
        <dgm:presLayoutVars>
          <dgm:chPref val="3"/>
        </dgm:presLayoutVars>
      </dgm:prSet>
      <dgm:spPr/>
    </dgm:pt>
    <dgm:pt modelId="{9235E641-0500-4380-939B-145F26855A06}" type="pres">
      <dgm:prSet presAssocID="{8FD1F1E2-8511-4615-81B5-CB1AEC80787B}" presName="hierChild3" presStyleCnt="0"/>
      <dgm:spPr/>
    </dgm:pt>
    <dgm:pt modelId="{43F17622-6AF4-4F51-8B32-0C1A85C324EE}" type="pres">
      <dgm:prSet presAssocID="{D7A46F8F-ECA7-44EB-90C7-96362CCE0954}" presName="Name17" presStyleLbl="parChTrans1D3" presStyleIdx="2" presStyleCnt="6"/>
      <dgm:spPr/>
    </dgm:pt>
    <dgm:pt modelId="{FC7F0170-7A9A-411B-85F9-5598083D23F6}" type="pres">
      <dgm:prSet presAssocID="{4F405420-71BD-42E7-8D2B-C4FFD9A909A7}" presName="hierRoot3" presStyleCnt="0"/>
      <dgm:spPr/>
    </dgm:pt>
    <dgm:pt modelId="{CF82F422-1539-421D-A573-0B47F1CC175B}" type="pres">
      <dgm:prSet presAssocID="{4F405420-71BD-42E7-8D2B-C4FFD9A909A7}" presName="composite3" presStyleCnt="0"/>
      <dgm:spPr/>
    </dgm:pt>
    <dgm:pt modelId="{F899AE06-FA06-48E6-BFAC-42F567033DAD}" type="pres">
      <dgm:prSet presAssocID="{4F405420-71BD-42E7-8D2B-C4FFD9A909A7}" presName="background3" presStyleLbl="node3" presStyleIdx="2" presStyleCnt="6"/>
      <dgm:spPr/>
    </dgm:pt>
    <dgm:pt modelId="{63DD7828-E53F-4192-B807-7DA9AAFDD662}" type="pres">
      <dgm:prSet presAssocID="{4F405420-71BD-42E7-8D2B-C4FFD9A909A7}" presName="text3" presStyleLbl="fgAcc3" presStyleIdx="2" presStyleCnt="6" custScaleX="161349" custLinFactX="-100000" custLinFactNeighborX="-133803" custLinFactNeighborY="6866">
        <dgm:presLayoutVars>
          <dgm:chPref val="3"/>
        </dgm:presLayoutVars>
      </dgm:prSet>
      <dgm:spPr/>
    </dgm:pt>
    <dgm:pt modelId="{AC76EA52-3CAC-48BA-BE92-F3A80AC55F1C}" type="pres">
      <dgm:prSet presAssocID="{4F405420-71BD-42E7-8D2B-C4FFD9A909A7}" presName="hierChild4" presStyleCnt="0"/>
      <dgm:spPr/>
    </dgm:pt>
    <dgm:pt modelId="{F79DD5E9-C618-4B1C-AD6D-4FA80534593E}" type="pres">
      <dgm:prSet presAssocID="{23EF2087-1307-419A-B3C5-62A593F5DD8C}" presName="Name23" presStyleLbl="parChTrans1D4" presStyleIdx="1" presStyleCnt="9"/>
      <dgm:spPr/>
    </dgm:pt>
    <dgm:pt modelId="{E75EC7A1-01F5-4AAB-9A35-FC273DC0FE49}" type="pres">
      <dgm:prSet presAssocID="{EF7C998D-DD26-4AD4-807C-651D42252C30}" presName="hierRoot4" presStyleCnt="0"/>
      <dgm:spPr/>
    </dgm:pt>
    <dgm:pt modelId="{BD08D18A-8C5D-40B7-A50E-CAB5B913CDDE}" type="pres">
      <dgm:prSet presAssocID="{EF7C998D-DD26-4AD4-807C-651D42252C30}" presName="composite4" presStyleCnt="0"/>
      <dgm:spPr/>
    </dgm:pt>
    <dgm:pt modelId="{74ED534C-EFA5-4420-BD91-DF0D1236AD84}" type="pres">
      <dgm:prSet presAssocID="{EF7C998D-DD26-4AD4-807C-651D42252C30}" presName="background4" presStyleLbl="node4" presStyleIdx="1" presStyleCnt="9"/>
      <dgm:spPr/>
    </dgm:pt>
    <dgm:pt modelId="{5B4D1E19-489B-4E12-9F72-F423D39A9427}" type="pres">
      <dgm:prSet presAssocID="{EF7C998D-DD26-4AD4-807C-651D42252C30}" presName="text4" presStyleLbl="fgAcc4" presStyleIdx="1" presStyleCnt="9" custScaleX="176390" custScaleY="113055" custLinFactX="-100000" custLinFactNeighborX="-138522" custLinFactNeighborY="5189">
        <dgm:presLayoutVars>
          <dgm:chPref val="3"/>
        </dgm:presLayoutVars>
      </dgm:prSet>
      <dgm:spPr/>
    </dgm:pt>
    <dgm:pt modelId="{9C30065D-3252-4F7F-8428-FA33D1C96C28}" type="pres">
      <dgm:prSet presAssocID="{EF7C998D-DD26-4AD4-807C-651D42252C30}" presName="hierChild5" presStyleCnt="0"/>
      <dgm:spPr/>
    </dgm:pt>
    <dgm:pt modelId="{61B2B9D2-6DBA-4828-8C53-94894DD7ADA7}" type="pres">
      <dgm:prSet presAssocID="{5F74526F-87F5-4012-8577-AFE27917D960}" presName="Name23" presStyleLbl="parChTrans1D4" presStyleIdx="2" presStyleCnt="9"/>
      <dgm:spPr/>
    </dgm:pt>
    <dgm:pt modelId="{E36EFAF8-039E-4DFE-BE18-76D835AF7EF6}" type="pres">
      <dgm:prSet presAssocID="{9B841BB6-0201-42A7-8358-ECE37B89F373}" presName="hierRoot4" presStyleCnt="0"/>
      <dgm:spPr/>
    </dgm:pt>
    <dgm:pt modelId="{B9F488D1-555C-43EB-995E-B628522D1D1E}" type="pres">
      <dgm:prSet presAssocID="{9B841BB6-0201-42A7-8358-ECE37B89F373}" presName="composite4" presStyleCnt="0"/>
      <dgm:spPr/>
    </dgm:pt>
    <dgm:pt modelId="{5A0BA2CE-F40B-4D9F-B968-EB3998A94156}" type="pres">
      <dgm:prSet presAssocID="{9B841BB6-0201-42A7-8358-ECE37B89F373}" presName="background4" presStyleLbl="node4" presStyleIdx="2" presStyleCnt="9"/>
      <dgm:spPr/>
    </dgm:pt>
    <dgm:pt modelId="{D5F94154-1860-4D92-88AD-DC54AFFEE213}" type="pres">
      <dgm:prSet presAssocID="{9B841BB6-0201-42A7-8358-ECE37B89F373}" presName="text4" presStyleLbl="fgAcc4" presStyleIdx="2" presStyleCnt="9" custScaleX="146689" custLinFactX="-100000" custLinFactNeighborX="-156816" custLinFactNeighborY="18379">
        <dgm:presLayoutVars>
          <dgm:chPref val="3"/>
        </dgm:presLayoutVars>
      </dgm:prSet>
      <dgm:spPr/>
    </dgm:pt>
    <dgm:pt modelId="{2ED92C47-F7C1-41EF-A4A1-FC1D30E7E2E5}" type="pres">
      <dgm:prSet presAssocID="{9B841BB6-0201-42A7-8358-ECE37B89F373}" presName="hierChild5" presStyleCnt="0"/>
      <dgm:spPr/>
    </dgm:pt>
    <dgm:pt modelId="{F5599BC1-9A6E-4E3C-94D0-E6690A105A61}" type="pres">
      <dgm:prSet presAssocID="{5E63DED4-E999-4789-BBA5-B23B4D64B990}" presName="Name10" presStyleLbl="parChTrans1D2" presStyleIdx="2" presStyleCnt="5"/>
      <dgm:spPr/>
    </dgm:pt>
    <dgm:pt modelId="{EA798C8F-0DA8-46C0-91CD-3B84F0A8400F}" type="pres">
      <dgm:prSet presAssocID="{8841A5DA-9257-4EA9-964B-4DDCF86219D0}" presName="hierRoot2" presStyleCnt="0"/>
      <dgm:spPr/>
    </dgm:pt>
    <dgm:pt modelId="{E66D27A2-B16E-4DF3-81B5-CDB696F32274}" type="pres">
      <dgm:prSet presAssocID="{8841A5DA-9257-4EA9-964B-4DDCF86219D0}" presName="composite2" presStyleCnt="0"/>
      <dgm:spPr/>
    </dgm:pt>
    <dgm:pt modelId="{574810A5-D131-4250-83BF-28BFB29B7FDF}" type="pres">
      <dgm:prSet presAssocID="{8841A5DA-9257-4EA9-964B-4DDCF86219D0}" presName="background2" presStyleLbl="node2" presStyleIdx="2" presStyleCnt="5"/>
      <dgm:spPr/>
    </dgm:pt>
    <dgm:pt modelId="{D664BCD6-C7BA-4B4C-AF39-87F77448ACE1}" type="pres">
      <dgm:prSet presAssocID="{8841A5DA-9257-4EA9-964B-4DDCF86219D0}" presName="text2" presStyleLbl="fgAcc2" presStyleIdx="2" presStyleCnt="5" custScaleX="151238">
        <dgm:presLayoutVars>
          <dgm:chPref val="3"/>
        </dgm:presLayoutVars>
      </dgm:prSet>
      <dgm:spPr/>
    </dgm:pt>
    <dgm:pt modelId="{609312D2-8C0F-408D-8A73-8790A5133E77}" type="pres">
      <dgm:prSet presAssocID="{8841A5DA-9257-4EA9-964B-4DDCF86219D0}" presName="hierChild3" presStyleCnt="0"/>
      <dgm:spPr/>
    </dgm:pt>
    <dgm:pt modelId="{B0FBD7DC-9FBA-45B9-993E-8DACE584C2D5}" type="pres">
      <dgm:prSet presAssocID="{9B51A12E-6A12-4B31-A68D-6BC3D6D35D11}" presName="Name17" presStyleLbl="parChTrans1D3" presStyleIdx="3" presStyleCnt="6"/>
      <dgm:spPr/>
    </dgm:pt>
    <dgm:pt modelId="{BF77B0B3-548B-4FAF-9C05-9103159530D0}" type="pres">
      <dgm:prSet presAssocID="{CEFD053C-C4EF-4D55-89F8-707632A3478F}" presName="hierRoot3" presStyleCnt="0"/>
      <dgm:spPr/>
    </dgm:pt>
    <dgm:pt modelId="{811B7C20-9E17-4FA8-936B-91226501DA4C}" type="pres">
      <dgm:prSet presAssocID="{CEFD053C-C4EF-4D55-89F8-707632A3478F}" presName="composite3" presStyleCnt="0"/>
      <dgm:spPr/>
    </dgm:pt>
    <dgm:pt modelId="{A2099E70-0A4A-409C-93A5-B9B63DA36C4C}" type="pres">
      <dgm:prSet presAssocID="{CEFD053C-C4EF-4D55-89F8-707632A3478F}" presName="background3" presStyleLbl="node3" presStyleIdx="3" presStyleCnt="6"/>
      <dgm:spPr/>
    </dgm:pt>
    <dgm:pt modelId="{00B0C8B3-E078-4DAD-8070-BAA6C608D8E5}" type="pres">
      <dgm:prSet presAssocID="{CEFD053C-C4EF-4D55-89F8-707632A3478F}" presName="text3" presStyleLbl="fgAcc3" presStyleIdx="3" presStyleCnt="6">
        <dgm:presLayoutVars>
          <dgm:chPref val="3"/>
        </dgm:presLayoutVars>
      </dgm:prSet>
      <dgm:spPr/>
    </dgm:pt>
    <dgm:pt modelId="{5B689B13-400B-4781-BE27-AF8090A00462}" type="pres">
      <dgm:prSet presAssocID="{CEFD053C-C4EF-4D55-89F8-707632A3478F}" presName="hierChild4" presStyleCnt="0"/>
      <dgm:spPr/>
    </dgm:pt>
    <dgm:pt modelId="{CF551357-960E-4B5F-8CAC-15B81E7D3BB1}" type="pres">
      <dgm:prSet presAssocID="{C013611F-5811-40BF-8524-9EB4F626A27E}" presName="Name23" presStyleLbl="parChTrans1D4" presStyleIdx="3" presStyleCnt="9"/>
      <dgm:spPr/>
    </dgm:pt>
    <dgm:pt modelId="{B127962E-9BED-45E5-9A64-8B48DFEF3086}" type="pres">
      <dgm:prSet presAssocID="{99684815-CBBB-4060-8398-D5B5D3EEC5E5}" presName="hierRoot4" presStyleCnt="0"/>
      <dgm:spPr/>
    </dgm:pt>
    <dgm:pt modelId="{E7161873-F971-4221-99DE-CFF85637CFF9}" type="pres">
      <dgm:prSet presAssocID="{99684815-CBBB-4060-8398-D5B5D3EEC5E5}" presName="composite4" presStyleCnt="0"/>
      <dgm:spPr/>
    </dgm:pt>
    <dgm:pt modelId="{46AD1C29-3748-497E-8A42-1516EB3AD6EC}" type="pres">
      <dgm:prSet presAssocID="{99684815-CBBB-4060-8398-D5B5D3EEC5E5}" presName="background4" presStyleLbl="node4" presStyleIdx="3" presStyleCnt="9"/>
      <dgm:spPr/>
    </dgm:pt>
    <dgm:pt modelId="{B3ECA468-0135-4437-8F33-C58E49BE3E5A}" type="pres">
      <dgm:prSet presAssocID="{99684815-CBBB-4060-8398-D5B5D3EEC5E5}" presName="text4" presStyleLbl="fgAcc4" presStyleIdx="3" presStyleCnt="9">
        <dgm:presLayoutVars>
          <dgm:chPref val="3"/>
        </dgm:presLayoutVars>
      </dgm:prSet>
      <dgm:spPr/>
    </dgm:pt>
    <dgm:pt modelId="{7ED6B85D-50B9-4658-BAD3-0659B2DB4365}" type="pres">
      <dgm:prSet presAssocID="{99684815-CBBB-4060-8398-D5B5D3EEC5E5}" presName="hierChild5" presStyleCnt="0"/>
      <dgm:spPr/>
    </dgm:pt>
    <dgm:pt modelId="{CE76376E-1D85-426D-8992-5C10E5F3A20A}" type="pres">
      <dgm:prSet presAssocID="{DC891354-523D-4EC3-9A31-BF2AAA4314C6}" presName="Name23" presStyleLbl="parChTrans1D4" presStyleIdx="4" presStyleCnt="9"/>
      <dgm:spPr/>
    </dgm:pt>
    <dgm:pt modelId="{F6775DA4-89CE-4209-8641-37D8BA6B1923}" type="pres">
      <dgm:prSet presAssocID="{0F2F4AB0-AB20-4998-84E0-D2C69AD0A325}" presName="hierRoot4" presStyleCnt="0"/>
      <dgm:spPr/>
    </dgm:pt>
    <dgm:pt modelId="{3AE71ECD-4340-4482-A01F-5F838674A07C}" type="pres">
      <dgm:prSet presAssocID="{0F2F4AB0-AB20-4998-84E0-D2C69AD0A325}" presName="composite4" presStyleCnt="0"/>
      <dgm:spPr/>
    </dgm:pt>
    <dgm:pt modelId="{A2EDA7BC-6FB2-4AEC-8843-4F5C3BA48A4C}" type="pres">
      <dgm:prSet presAssocID="{0F2F4AB0-AB20-4998-84E0-D2C69AD0A325}" presName="background4" presStyleLbl="node4" presStyleIdx="4" presStyleCnt="9"/>
      <dgm:spPr/>
    </dgm:pt>
    <dgm:pt modelId="{D00FAB99-55FD-4967-9A5A-E9AC5CCED47A}" type="pres">
      <dgm:prSet presAssocID="{0F2F4AB0-AB20-4998-84E0-D2C69AD0A325}" presName="text4" presStyleLbl="fgAcc4" presStyleIdx="4" presStyleCnt="9">
        <dgm:presLayoutVars>
          <dgm:chPref val="3"/>
        </dgm:presLayoutVars>
      </dgm:prSet>
      <dgm:spPr/>
    </dgm:pt>
    <dgm:pt modelId="{411E1C30-ECC0-4C3A-B6E7-D630BBCFA759}" type="pres">
      <dgm:prSet presAssocID="{0F2F4AB0-AB20-4998-84E0-D2C69AD0A325}" presName="hierChild5" presStyleCnt="0"/>
      <dgm:spPr/>
    </dgm:pt>
    <dgm:pt modelId="{6DD74023-5BA6-4C68-9D2D-BBCFF24C698E}" type="pres">
      <dgm:prSet presAssocID="{D6B0EC6A-46F3-40F3-A1AD-B72EFD2D4585}" presName="Name10" presStyleLbl="parChTrans1D2" presStyleIdx="3" presStyleCnt="5"/>
      <dgm:spPr/>
    </dgm:pt>
    <dgm:pt modelId="{E0E610AE-20F8-431B-89FE-37AC13C9AD93}" type="pres">
      <dgm:prSet presAssocID="{22DFE11C-B058-4D6F-85FC-90D010947BDC}" presName="hierRoot2" presStyleCnt="0"/>
      <dgm:spPr/>
    </dgm:pt>
    <dgm:pt modelId="{6985A840-8135-4D00-AD7F-9DB1AA8702B8}" type="pres">
      <dgm:prSet presAssocID="{22DFE11C-B058-4D6F-85FC-90D010947BDC}" presName="composite2" presStyleCnt="0"/>
      <dgm:spPr/>
    </dgm:pt>
    <dgm:pt modelId="{BFB7FC43-A393-4F03-B91B-921AC322C62A}" type="pres">
      <dgm:prSet presAssocID="{22DFE11C-B058-4D6F-85FC-90D010947BDC}" presName="background2" presStyleLbl="node2" presStyleIdx="3" presStyleCnt="5"/>
      <dgm:spPr/>
    </dgm:pt>
    <dgm:pt modelId="{6A6FBBE6-9FF9-4073-A079-11225F65E810}" type="pres">
      <dgm:prSet presAssocID="{22DFE11C-B058-4D6F-85FC-90D010947BDC}" presName="text2" presStyleLbl="fgAcc2" presStyleIdx="3" presStyleCnt="5" custScaleX="148823">
        <dgm:presLayoutVars>
          <dgm:chPref val="3"/>
        </dgm:presLayoutVars>
      </dgm:prSet>
      <dgm:spPr/>
    </dgm:pt>
    <dgm:pt modelId="{0D57DC0A-B642-4532-887B-C6D2280BFB79}" type="pres">
      <dgm:prSet presAssocID="{22DFE11C-B058-4D6F-85FC-90D010947BDC}" presName="hierChild3" presStyleCnt="0"/>
      <dgm:spPr/>
    </dgm:pt>
    <dgm:pt modelId="{006B37E3-53B5-4D8A-90E6-9BCA101E7DB7}" type="pres">
      <dgm:prSet presAssocID="{2C7C5C04-3FAE-4CE1-9162-D4876B2951F1}" presName="Name17" presStyleLbl="parChTrans1D3" presStyleIdx="4" presStyleCnt="6"/>
      <dgm:spPr/>
    </dgm:pt>
    <dgm:pt modelId="{0ADB8E17-F83C-487A-BAA9-7E4BA9DF4E53}" type="pres">
      <dgm:prSet presAssocID="{F6FEA5BD-D761-4A6C-B10E-DD11479630BC}" presName="hierRoot3" presStyleCnt="0"/>
      <dgm:spPr/>
    </dgm:pt>
    <dgm:pt modelId="{F98BCD61-4707-4FF0-AA39-188E76D93D65}" type="pres">
      <dgm:prSet presAssocID="{F6FEA5BD-D761-4A6C-B10E-DD11479630BC}" presName="composite3" presStyleCnt="0"/>
      <dgm:spPr/>
    </dgm:pt>
    <dgm:pt modelId="{96BF0ED3-BB77-4524-AF39-1CF95D130DEA}" type="pres">
      <dgm:prSet presAssocID="{F6FEA5BD-D761-4A6C-B10E-DD11479630BC}" presName="background3" presStyleLbl="node3" presStyleIdx="4" presStyleCnt="6"/>
      <dgm:spPr/>
    </dgm:pt>
    <dgm:pt modelId="{5A85037D-53B2-400C-B065-00C8C8245803}" type="pres">
      <dgm:prSet presAssocID="{F6FEA5BD-D761-4A6C-B10E-DD11479630BC}" presName="text3" presStyleLbl="fgAcc3" presStyleIdx="4" presStyleCnt="6">
        <dgm:presLayoutVars>
          <dgm:chPref val="3"/>
        </dgm:presLayoutVars>
      </dgm:prSet>
      <dgm:spPr/>
    </dgm:pt>
    <dgm:pt modelId="{6F83810A-CB87-4053-8A97-8195C0281385}" type="pres">
      <dgm:prSet presAssocID="{F6FEA5BD-D761-4A6C-B10E-DD11479630BC}" presName="hierChild4" presStyleCnt="0"/>
      <dgm:spPr/>
    </dgm:pt>
    <dgm:pt modelId="{B62A96E8-9980-4DB2-9003-B30890EBA0E5}" type="pres">
      <dgm:prSet presAssocID="{53359988-4DBD-4F88-84FC-93395334800A}" presName="Name23" presStyleLbl="parChTrans1D4" presStyleIdx="5" presStyleCnt="9"/>
      <dgm:spPr/>
    </dgm:pt>
    <dgm:pt modelId="{9D03A5E5-F3E4-4521-8F5A-DB53540E729D}" type="pres">
      <dgm:prSet presAssocID="{1FA0A17E-62CC-4054-A531-6BD2BC91BB9C}" presName="hierRoot4" presStyleCnt="0"/>
      <dgm:spPr/>
    </dgm:pt>
    <dgm:pt modelId="{B3F1C0C0-E68A-4632-A0CA-1CA629931983}" type="pres">
      <dgm:prSet presAssocID="{1FA0A17E-62CC-4054-A531-6BD2BC91BB9C}" presName="composite4" presStyleCnt="0"/>
      <dgm:spPr/>
    </dgm:pt>
    <dgm:pt modelId="{3676549D-FBBC-4C52-AEFF-1A654C3BF27B}" type="pres">
      <dgm:prSet presAssocID="{1FA0A17E-62CC-4054-A531-6BD2BC91BB9C}" presName="background4" presStyleLbl="node4" presStyleIdx="5" presStyleCnt="9"/>
      <dgm:spPr/>
    </dgm:pt>
    <dgm:pt modelId="{50A45288-DAEF-4238-A6C7-62EC2ADE9944}" type="pres">
      <dgm:prSet presAssocID="{1FA0A17E-62CC-4054-A531-6BD2BC91BB9C}" presName="text4" presStyleLbl="fgAcc4" presStyleIdx="5" presStyleCnt="9">
        <dgm:presLayoutVars>
          <dgm:chPref val="3"/>
        </dgm:presLayoutVars>
      </dgm:prSet>
      <dgm:spPr/>
    </dgm:pt>
    <dgm:pt modelId="{58A7C73B-0EAB-4875-B3A2-C0E5A01AA21A}" type="pres">
      <dgm:prSet presAssocID="{1FA0A17E-62CC-4054-A531-6BD2BC91BB9C}" presName="hierChild5" presStyleCnt="0"/>
      <dgm:spPr/>
    </dgm:pt>
    <dgm:pt modelId="{E0764D81-EB14-4DE5-92BB-8BA7FA5E891D}" type="pres">
      <dgm:prSet presAssocID="{7A376F4F-3CB3-4C39-838C-7484CE04E19F}" presName="Name23" presStyleLbl="parChTrans1D4" presStyleIdx="6" presStyleCnt="9"/>
      <dgm:spPr/>
    </dgm:pt>
    <dgm:pt modelId="{28C4518E-797A-4EC0-B1CA-D7E986583A2A}" type="pres">
      <dgm:prSet presAssocID="{3C3518E7-B6B6-4258-8761-94EE44597855}" presName="hierRoot4" presStyleCnt="0"/>
      <dgm:spPr/>
    </dgm:pt>
    <dgm:pt modelId="{75823C0D-73DF-4BDA-8F4E-EC2BAE586B7F}" type="pres">
      <dgm:prSet presAssocID="{3C3518E7-B6B6-4258-8761-94EE44597855}" presName="composite4" presStyleCnt="0"/>
      <dgm:spPr/>
    </dgm:pt>
    <dgm:pt modelId="{95605874-68F4-4D83-B719-BF25AD4DEC84}" type="pres">
      <dgm:prSet presAssocID="{3C3518E7-B6B6-4258-8761-94EE44597855}" presName="background4" presStyleLbl="node4" presStyleIdx="6" presStyleCnt="9"/>
      <dgm:spPr/>
    </dgm:pt>
    <dgm:pt modelId="{D227D2C7-B531-44E2-9049-A8EFDE77AB09}" type="pres">
      <dgm:prSet presAssocID="{3C3518E7-B6B6-4258-8761-94EE44597855}" presName="text4" presStyleLbl="fgAcc4" presStyleIdx="6" presStyleCnt="9">
        <dgm:presLayoutVars>
          <dgm:chPref val="3"/>
        </dgm:presLayoutVars>
      </dgm:prSet>
      <dgm:spPr/>
    </dgm:pt>
    <dgm:pt modelId="{A3B04BFF-2A00-4F79-9763-153C67099A00}" type="pres">
      <dgm:prSet presAssocID="{3C3518E7-B6B6-4258-8761-94EE44597855}" presName="hierChild5" presStyleCnt="0"/>
      <dgm:spPr/>
    </dgm:pt>
    <dgm:pt modelId="{763C85B3-8FB0-474A-823A-192C04B89523}" type="pres">
      <dgm:prSet presAssocID="{776D5DE1-E939-4212-A1F2-24E152BA2446}" presName="Name10" presStyleLbl="parChTrans1D2" presStyleIdx="4" presStyleCnt="5"/>
      <dgm:spPr/>
    </dgm:pt>
    <dgm:pt modelId="{47345F4C-15F2-47ED-8247-F94512DE24D4}" type="pres">
      <dgm:prSet presAssocID="{D1A16F70-77E3-46A7-91F5-BB21659613BD}" presName="hierRoot2" presStyleCnt="0"/>
      <dgm:spPr/>
    </dgm:pt>
    <dgm:pt modelId="{57AE12DF-0F77-4256-9542-3953550B5CB7}" type="pres">
      <dgm:prSet presAssocID="{D1A16F70-77E3-46A7-91F5-BB21659613BD}" presName="composite2" presStyleCnt="0"/>
      <dgm:spPr/>
    </dgm:pt>
    <dgm:pt modelId="{749C9CE4-F8CB-44AE-AEF4-8F06ADECE0E3}" type="pres">
      <dgm:prSet presAssocID="{D1A16F70-77E3-46A7-91F5-BB21659613BD}" presName="background2" presStyleLbl="node2" presStyleIdx="4" presStyleCnt="5"/>
      <dgm:spPr/>
    </dgm:pt>
    <dgm:pt modelId="{4D686270-294D-4CFA-9F3B-A557FC240D5B}" type="pres">
      <dgm:prSet presAssocID="{D1A16F70-77E3-46A7-91F5-BB21659613BD}" presName="text2" presStyleLbl="fgAcc2" presStyleIdx="4" presStyleCnt="5" custScaleX="160103">
        <dgm:presLayoutVars>
          <dgm:chPref val="3"/>
        </dgm:presLayoutVars>
      </dgm:prSet>
      <dgm:spPr/>
    </dgm:pt>
    <dgm:pt modelId="{AE2C6EEE-1967-40F2-A908-C039592C77B8}" type="pres">
      <dgm:prSet presAssocID="{D1A16F70-77E3-46A7-91F5-BB21659613BD}" presName="hierChild3" presStyleCnt="0"/>
      <dgm:spPr/>
    </dgm:pt>
    <dgm:pt modelId="{7B886C60-A170-4359-87B0-BDD7618B5B73}" type="pres">
      <dgm:prSet presAssocID="{0D90CAD1-4475-4679-8C74-5EA18BED40EB}" presName="Name17" presStyleLbl="parChTrans1D3" presStyleIdx="5" presStyleCnt="6"/>
      <dgm:spPr/>
    </dgm:pt>
    <dgm:pt modelId="{AD67043D-94C2-44F1-B7F7-85293FB4BACF}" type="pres">
      <dgm:prSet presAssocID="{FBC3FC17-9541-458C-99C1-FE0020C4EF2F}" presName="hierRoot3" presStyleCnt="0"/>
      <dgm:spPr/>
    </dgm:pt>
    <dgm:pt modelId="{4CF31F72-A847-46DC-AF55-F680A374AFC6}" type="pres">
      <dgm:prSet presAssocID="{FBC3FC17-9541-458C-99C1-FE0020C4EF2F}" presName="composite3" presStyleCnt="0"/>
      <dgm:spPr/>
    </dgm:pt>
    <dgm:pt modelId="{B91A318C-4C56-4928-92E1-1E69DC84454A}" type="pres">
      <dgm:prSet presAssocID="{FBC3FC17-9541-458C-99C1-FE0020C4EF2F}" presName="background3" presStyleLbl="node3" presStyleIdx="5" presStyleCnt="6"/>
      <dgm:spPr/>
    </dgm:pt>
    <dgm:pt modelId="{2B2ED646-B109-4F2F-8B47-819CE9E62F8D}" type="pres">
      <dgm:prSet presAssocID="{FBC3FC17-9541-458C-99C1-FE0020C4EF2F}" presName="text3" presStyleLbl="fgAcc3" presStyleIdx="5" presStyleCnt="6">
        <dgm:presLayoutVars>
          <dgm:chPref val="3"/>
        </dgm:presLayoutVars>
      </dgm:prSet>
      <dgm:spPr/>
    </dgm:pt>
    <dgm:pt modelId="{AF3E0C98-88BB-4E1F-881A-5C82C1D8797F}" type="pres">
      <dgm:prSet presAssocID="{FBC3FC17-9541-458C-99C1-FE0020C4EF2F}" presName="hierChild4" presStyleCnt="0"/>
      <dgm:spPr/>
    </dgm:pt>
    <dgm:pt modelId="{EB1805D7-5F8B-4766-B996-3F63788C314C}" type="pres">
      <dgm:prSet presAssocID="{4CA4F119-922A-41DD-9A82-53714806070E}" presName="Name23" presStyleLbl="parChTrans1D4" presStyleIdx="7" presStyleCnt="9"/>
      <dgm:spPr/>
    </dgm:pt>
    <dgm:pt modelId="{845D287C-B13F-4974-A0B8-D1257793095F}" type="pres">
      <dgm:prSet presAssocID="{B97A4068-A7D6-4923-8266-14913B9A12F5}" presName="hierRoot4" presStyleCnt="0"/>
      <dgm:spPr/>
    </dgm:pt>
    <dgm:pt modelId="{2E2FEB61-9748-4288-8957-02B1ED30BD57}" type="pres">
      <dgm:prSet presAssocID="{B97A4068-A7D6-4923-8266-14913B9A12F5}" presName="composite4" presStyleCnt="0"/>
      <dgm:spPr/>
    </dgm:pt>
    <dgm:pt modelId="{85C4FD78-6418-478F-A1F0-42C23A1BFB7F}" type="pres">
      <dgm:prSet presAssocID="{B97A4068-A7D6-4923-8266-14913B9A12F5}" presName="background4" presStyleLbl="node4" presStyleIdx="7" presStyleCnt="9"/>
      <dgm:spPr/>
    </dgm:pt>
    <dgm:pt modelId="{AE06E128-5932-47F1-BEED-24C5A00139DB}" type="pres">
      <dgm:prSet presAssocID="{B97A4068-A7D6-4923-8266-14913B9A12F5}" presName="text4" presStyleLbl="fgAcc4" presStyleIdx="7" presStyleCnt="9">
        <dgm:presLayoutVars>
          <dgm:chPref val="3"/>
        </dgm:presLayoutVars>
      </dgm:prSet>
      <dgm:spPr/>
    </dgm:pt>
    <dgm:pt modelId="{96BB6E54-9557-4FC0-8467-8581E71801E7}" type="pres">
      <dgm:prSet presAssocID="{B97A4068-A7D6-4923-8266-14913B9A12F5}" presName="hierChild5" presStyleCnt="0"/>
      <dgm:spPr/>
    </dgm:pt>
    <dgm:pt modelId="{BA359064-9BAD-4F57-8ACE-C0FF57DB9859}" type="pres">
      <dgm:prSet presAssocID="{83DBA249-1434-4081-A245-3A9EC328E01E}" presName="Name23" presStyleLbl="parChTrans1D4" presStyleIdx="8" presStyleCnt="9"/>
      <dgm:spPr/>
    </dgm:pt>
    <dgm:pt modelId="{62EE0B72-160B-491C-9182-BD52949EF84C}" type="pres">
      <dgm:prSet presAssocID="{6603E2FC-1AF6-454A-9554-E6C0EFA34533}" presName="hierRoot4" presStyleCnt="0"/>
      <dgm:spPr/>
    </dgm:pt>
    <dgm:pt modelId="{04CC3F4A-28EF-4C1D-B990-7EF5F2DB1136}" type="pres">
      <dgm:prSet presAssocID="{6603E2FC-1AF6-454A-9554-E6C0EFA34533}" presName="composite4" presStyleCnt="0"/>
      <dgm:spPr/>
    </dgm:pt>
    <dgm:pt modelId="{6B2A7E0B-7013-4598-89E1-44AB0B9DB6E9}" type="pres">
      <dgm:prSet presAssocID="{6603E2FC-1AF6-454A-9554-E6C0EFA34533}" presName="background4" presStyleLbl="node4" presStyleIdx="8" presStyleCnt="9"/>
      <dgm:spPr/>
    </dgm:pt>
    <dgm:pt modelId="{9AD770F6-E664-4971-A12B-5B13F29D079F}" type="pres">
      <dgm:prSet presAssocID="{6603E2FC-1AF6-454A-9554-E6C0EFA34533}" presName="text4" presStyleLbl="fgAcc4" presStyleIdx="8" presStyleCnt="9">
        <dgm:presLayoutVars>
          <dgm:chPref val="3"/>
        </dgm:presLayoutVars>
      </dgm:prSet>
      <dgm:spPr/>
    </dgm:pt>
    <dgm:pt modelId="{B7A617F1-E597-4F0F-8EE9-06885CC71A11}" type="pres">
      <dgm:prSet presAssocID="{6603E2FC-1AF6-454A-9554-E6C0EFA34533}" presName="hierChild5" presStyleCnt="0"/>
      <dgm:spPr/>
    </dgm:pt>
  </dgm:ptLst>
  <dgm:cxnLst>
    <dgm:cxn modelId="{50A28605-74DC-43E0-9D85-5001A1731571}" type="presOf" srcId="{8841A5DA-9257-4EA9-964B-4DDCF86219D0}" destId="{D664BCD6-C7BA-4B4C-AF39-87F77448ACE1}" srcOrd="0" destOrd="0" presId="urn:microsoft.com/office/officeart/2005/8/layout/hierarchy1"/>
    <dgm:cxn modelId="{FECB7106-E51A-403C-A887-94EF4EB3C6A4}" srcId="{22DFE11C-B058-4D6F-85FC-90D010947BDC}" destId="{F6FEA5BD-D761-4A6C-B10E-DD11479630BC}" srcOrd="0" destOrd="0" parTransId="{2C7C5C04-3FAE-4CE1-9162-D4876B2951F1}" sibTransId="{1B12402A-EAB9-43C5-8BD1-20B866A2FF48}"/>
    <dgm:cxn modelId="{24DAEE07-3B3E-4671-B9EB-8C19B51299EC}" srcId="{9C45A2AC-3550-4A19-A3F8-C1A09494FCBF}" destId="{8679A806-BF71-4F04-8357-F4442090D960}" srcOrd="0" destOrd="0" parTransId="{522CEA41-4579-465D-9FD4-25F1502D6D0C}" sibTransId="{56A7F844-8D9A-4281-8068-05BE5CE5105C}"/>
    <dgm:cxn modelId="{FC4E3E08-835A-4E4D-A6B8-D709248AC854}" type="presOf" srcId="{8679A806-BF71-4F04-8357-F4442090D960}" destId="{40DD2E22-9200-4188-9CDE-06DE1D9EA400}" srcOrd="0" destOrd="0" presId="urn:microsoft.com/office/officeart/2005/8/layout/hierarchy1"/>
    <dgm:cxn modelId="{1E6E5008-2960-4EAB-8AF6-3F299D57AD75}" type="presOf" srcId="{4CA4F119-922A-41DD-9A82-53714806070E}" destId="{EB1805D7-5F8B-4766-B996-3F63788C314C}" srcOrd="0" destOrd="0" presId="urn:microsoft.com/office/officeart/2005/8/layout/hierarchy1"/>
    <dgm:cxn modelId="{0E27CF08-1EA8-42FA-B0CB-9D552259F43D}" type="presOf" srcId="{9B51A12E-6A12-4B31-A68D-6BC3D6D35D11}" destId="{B0FBD7DC-9FBA-45B9-993E-8DACE584C2D5}" srcOrd="0" destOrd="0" presId="urn:microsoft.com/office/officeart/2005/8/layout/hierarchy1"/>
    <dgm:cxn modelId="{5F39B311-84F9-4B29-A677-2D1601DF1BD0}" srcId="{8FD1F1E2-8511-4615-81B5-CB1AEC80787B}" destId="{4F405420-71BD-42E7-8D2B-C4FFD9A909A7}" srcOrd="0" destOrd="0" parTransId="{D7A46F8F-ECA7-44EB-90C7-96362CCE0954}" sibTransId="{D0E07C31-FD57-4852-9A2A-F69A9FB15FBC}"/>
    <dgm:cxn modelId="{34532914-B13C-470D-9C50-A3FDB224D2F8}" type="presOf" srcId="{FBC3FC17-9541-458C-99C1-FE0020C4EF2F}" destId="{2B2ED646-B109-4F2F-8B47-819CE9E62F8D}" srcOrd="0" destOrd="0" presId="urn:microsoft.com/office/officeart/2005/8/layout/hierarchy1"/>
    <dgm:cxn modelId="{5A455D15-2968-418C-B46D-966A461F1592}" type="presOf" srcId="{53359988-4DBD-4F88-84FC-93395334800A}" destId="{B62A96E8-9980-4DB2-9003-B30890EBA0E5}" srcOrd="0" destOrd="0" presId="urn:microsoft.com/office/officeart/2005/8/layout/hierarchy1"/>
    <dgm:cxn modelId="{1FA86116-2162-4B58-A6C8-5A3A700B4EF2}" type="presOf" srcId="{C013611F-5811-40BF-8524-9EB4F626A27E}" destId="{CF551357-960E-4B5F-8CAC-15B81E7D3BB1}" srcOrd="0" destOrd="0" presId="urn:microsoft.com/office/officeart/2005/8/layout/hierarchy1"/>
    <dgm:cxn modelId="{633BB517-B99A-43F4-B984-6FFF51521022}" srcId="{F6FEA5BD-D761-4A6C-B10E-DD11479630BC}" destId="{1FA0A17E-62CC-4054-A531-6BD2BC91BB9C}" srcOrd="0" destOrd="0" parTransId="{53359988-4DBD-4F88-84FC-93395334800A}" sibTransId="{F7970D07-5A4E-4536-98EC-80AA17678723}"/>
    <dgm:cxn modelId="{861E0518-2105-4D34-B466-9994AAD4C86F}" type="presOf" srcId="{99684815-CBBB-4060-8398-D5B5D3EEC5E5}" destId="{B3ECA468-0135-4437-8F33-C58E49BE3E5A}" srcOrd="0" destOrd="0" presId="urn:microsoft.com/office/officeart/2005/8/layout/hierarchy1"/>
    <dgm:cxn modelId="{EC20FF1F-F1DE-40EE-8E79-B7010B39DB28}" type="presOf" srcId="{68F90C93-CB6C-45A3-B38D-F1F3C476582B}" destId="{C86141D0-E1B0-4CE1-B6D6-78E12CF7E861}" srcOrd="0" destOrd="0" presId="urn:microsoft.com/office/officeart/2005/8/layout/hierarchy1"/>
    <dgm:cxn modelId="{98C8F620-8901-4876-8A7C-519631CFBB1A}" type="presOf" srcId="{9DBCDC2D-23CB-4450-B969-850B14379B00}" destId="{B5C65BB3-CB08-4904-92A4-2DD843C906F3}" srcOrd="0" destOrd="0" presId="urn:microsoft.com/office/officeart/2005/8/layout/hierarchy1"/>
    <dgm:cxn modelId="{892EC022-4AA6-4EB3-9683-9820EAB96A5B}" type="presOf" srcId="{8FD1F1E2-8511-4615-81B5-CB1AEC80787B}" destId="{6D7A1E39-80C2-49A4-8F24-13686282F5EC}" srcOrd="0" destOrd="0" presId="urn:microsoft.com/office/officeart/2005/8/layout/hierarchy1"/>
    <dgm:cxn modelId="{892BAA29-E4B3-4ACB-8393-5D72B11ACDA9}" srcId="{9C45A2AC-3550-4A19-A3F8-C1A09494FCBF}" destId="{9DBCDC2D-23CB-4450-B969-850B14379B00}" srcOrd="1" destOrd="0" parTransId="{68F90C93-CB6C-45A3-B38D-F1F3C476582B}" sibTransId="{5847C48E-1F02-44C7-B80F-5078FAE629F3}"/>
    <dgm:cxn modelId="{839E2C31-3963-4C9D-B320-D5DD06A59E7B}" srcId="{D1A16F70-77E3-46A7-91F5-BB21659613BD}" destId="{FBC3FC17-9541-458C-99C1-FE0020C4EF2F}" srcOrd="0" destOrd="0" parTransId="{0D90CAD1-4475-4679-8C74-5EA18BED40EB}" sibTransId="{CE544D46-4DC8-4C38-BD0D-8D82A3CCEDF3}"/>
    <dgm:cxn modelId="{C424DA31-9FBA-4CA3-A18C-6442377703A2}" type="presOf" srcId="{CEFD053C-C4EF-4D55-89F8-707632A3478F}" destId="{00B0C8B3-E078-4DAD-8070-BAA6C608D8E5}" srcOrd="0" destOrd="0" presId="urn:microsoft.com/office/officeart/2005/8/layout/hierarchy1"/>
    <dgm:cxn modelId="{B4C06933-F8CE-4925-88F7-AAAB09479DAB}" type="presOf" srcId="{EF7C998D-DD26-4AD4-807C-651D42252C30}" destId="{5B4D1E19-489B-4E12-9F72-F423D39A9427}" srcOrd="0" destOrd="0" presId="urn:microsoft.com/office/officeart/2005/8/layout/hierarchy1"/>
    <dgm:cxn modelId="{D3A2DC3B-184A-4BD1-AF83-A8D36C43EF5F}" srcId="{1FA0A17E-62CC-4054-A531-6BD2BC91BB9C}" destId="{3C3518E7-B6B6-4258-8761-94EE44597855}" srcOrd="0" destOrd="0" parTransId="{7A376F4F-3CB3-4C39-838C-7484CE04E19F}" sibTransId="{BD0F982F-402D-46A7-B455-36CED4841194}"/>
    <dgm:cxn modelId="{AF39A85B-007D-4BF5-9971-E6C15415DC9E}" type="presOf" srcId="{9C45A2AC-3550-4A19-A3F8-C1A09494FCBF}" destId="{5941FA39-1E25-473C-BDF6-57B342AA777E}" srcOrd="0" destOrd="0" presId="urn:microsoft.com/office/officeart/2005/8/layout/hierarchy1"/>
    <dgm:cxn modelId="{8782075D-86AC-4F6B-82B9-9706B32E53CF}" type="presOf" srcId="{4F405420-71BD-42E7-8D2B-C4FFD9A909A7}" destId="{63DD7828-E53F-4192-B807-7DA9AAFDD662}" srcOrd="0" destOrd="0" presId="urn:microsoft.com/office/officeart/2005/8/layout/hierarchy1"/>
    <dgm:cxn modelId="{5C61EF5E-13CA-4E23-B4F9-AB06B79695D5}" type="presOf" srcId="{83DBA249-1434-4081-A245-3A9EC328E01E}" destId="{BA359064-9BAD-4F57-8ACE-C0FF57DB9859}" srcOrd="0" destOrd="0" presId="urn:microsoft.com/office/officeart/2005/8/layout/hierarchy1"/>
    <dgm:cxn modelId="{4BF4915F-8247-4D81-83EF-ECD2F2C07E44}" type="presOf" srcId="{23648E4A-ACF0-4152-AF5F-7B0C49F5891B}" destId="{1406A4CC-99A6-485F-8D5E-77B2A6384D77}" srcOrd="0" destOrd="0" presId="urn:microsoft.com/office/officeart/2005/8/layout/hierarchy1"/>
    <dgm:cxn modelId="{0E6C1B42-9741-49E4-A877-3C67B3926F8D}" srcId="{F2F0A887-D39C-4E9E-B3A2-980A68E9A944}" destId="{9C45A2AC-3550-4A19-A3F8-C1A09494FCBF}" srcOrd="0" destOrd="0" parTransId="{2E323A71-05EB-43BF-A1D6-A7966F9268F6}" sibTransId="{90D14BE8-325C-4B89-957F-D7E99607726D}"/>
    <dgm:cxn modelId="{F3CB2945-7A9F-4A3D-80BA-E2355C2C5370}" srcId="{8679A806-BF71-4F04-8357-F4442090D960}" destId="{A1E0092C-3E37-41E5-8DBD-BEE5269E5364}" srcOrd="0" destOrd="0" parTransId="{13670D9D-D182-412A-8248-38A872E8164C}" sibTransId="{F4FA8439-583B-44C5-B653-F5782380AA88}"/>
    <dgm:cxn modelId="{FA67B446-5F7F-4DA9-94A9-B7FC911317CA}" srcId="{F2F0A887-D39C-4E9E-B3A2-980A68E9A944}" destId="{8FD1F1E2-8511-4615-81B5-CB1AEC80787B}" srcOrd="1" destOrd="0" parTransId="{707713CF-8D06-43CA-9EBB-30E18A37BB19}" sibTransId="{921873F3-7DA4-445C-8A79-0061148563A9}"/>
    <dgm:cxn modelId="{6044A767-907A-4BA9-820C-C49198BA6A7D}" type="presOf" srcId="{A1E0092C-3E37-41E5-8DBD-BEE5269E5364}" destId="{F58B69D0-6ABE-4EC9-BE51-9A7224B54EFC}" srcOrd="0" destOrd="0" presId="urn:microsoft.com/office/officeart/2005/8/layout/hierarchy1"/>
    <dgm:cxn modelId="{CD90FF68-394E-4A4C-818D-1D1FEF9D2EF6}" type="presOf" srcId="{5F74526F-87F5-4012-8577-AFE27917D960}" destId="{61B2B9D2-6DBA-4828-8C53-94894DD7ADA7}" srcOrd="0" destOrd="0" presId="urn:microsoft.com/office/officeart/2005/8/layout/hierarchy1"/>
    <dgm:cxn modelId="{403D894A-CA9C-4A14-826C-BE53CEECD611}" type="presOf" srcId="{F6FEA5BD-D761-4A6C-B10E-DD11479630BC}" destId="{5A85037D-53B2-400C-B065-00C8C8245803}" srcOrd="0" destOrd="0" presId="urn:microsoft.com/office/officeart/2005/8/layout/hierarchy1"/>
    <dgm:cxn modelId="{DD3B9C4D-AA0B-4F70-B25B-6998F4E94521}" srcId="{F2F0A887-D39C-4E9E-B3A2-980A68E9A944}" destId="{22DFE11C-B058-4D6F-85FC-90D010947BDC}" srcOrd="3" destOrd="0" parTransId="{D6B0EC6A-46F3-40F3-A1AD-B72EFD2D4585}" sibTransId="{D0F7E6D6-DD27-49DA-AAA5-44CF62147820}"/>
    <dgm:cxn modelId="{DDD37F6E-7FAC-468B-81B8-3DF69CD8CD2B}" type="presOf" srcId="{22DFE11C-B058-4D6F-85FC-90D010947BDC}" destId="{6A6FBBE6-9FF9-4073-A079-11225F65E810}" srcOrd="0" destOrd="0" presId="urn:microsoft.com/office/officeart/2005/8/layout/hierarchy1"/>
    <dgm:cxn modelId="{EE2B1C52-6EE7-4C33-9C84-B12D52192563}" type="presOf" srcId="{D7A46F8F-ECA7-44EB-90C7-96362CCE0954}" destId="{43F17622-6AF4-4F51-8B32-0C1A85C324EE}" srcOrd="0" destOrd="0" presId="urn:microsoft.com/office/officeart/2005/8/layout/hierarchy1"/>
    <dgm:cxn modelId="{3034F072-F000-4C84-9CA8-1F3518387307}" type="presOf" srcId="{F2F0A887-D39C-4E9E-B3A2-980A68E9A944}" destId="{E736B71C-186B-4078-8FEB-829FDF8AF251}" srcOrd="0" destOrd="0" presId="urn:microsoft.com/office/officeart/2005/8/layout/hierarchy1"/>
    <dgm:cxn modelId="{E9DE1254-5202-4140-A9BF-85D2E6658A14}" type="presOf" srcId="{9B841BB6-0201-42A7-8358-ECE37B89F373}" destId="{D5F94154-1860-4D92-88AD-DC54AFFEE213}" srcOrd="0" destOrd="0" presId="urn:microsoft.com/office/officeart/2005/8/layout/hierarchy1"/>
    <dgm:cxn modelId="{8FD60B55-9257-4F4D-B975-096D34497C4D}" srcId="{B97A4068-A7D6-4923-8266-14913B9A12F5}" destId="{6603E2FC-1AF6-454A-9554-E6C0EFA34533}" srcOrd="0" destOrd="0" parTransId="{83DBA249-1434-4081-A245-3A9EC328E01E}" sibTransId="{6C50DA7F-CEB3-4C15-9B45-E0C93FD34D20}"/>
    <dgm:cxn modelId="{55EA017A-25E0-4578-B5F2-3ADC6D352899}" type="presOf" srcId="{522CEA41-4579-465D-9FD4-25F1502D6D0C}" destId="{5606756A-04D5-4847-BB7C-C090DDB4B5C5}" srcOrd="0" destOrd="0" presId="urn:microsoft.com/office/officeart/2005/8/layout/hierarchy1"/>
    <dgm:cxn modelId="{0007EA87-A7C3-4F45-95F8-C5CA6B86E46A}" srcId="{99684815-CBBB-4060-8398-D5B5D3EEC5E5}" destId="{0F2F4AB0-AB20-4998-84E0-D2C69AD0A325}" srcOrd="0" destOrd="0" parTransId="{DC891354-523D-4EC3-9A31-BF2AAA4314C6}" sibTransId="{CFAB7A1C-A2F1-45A7-8467-B89CA3A67E88}"/>
    <dgm:cxn modelId="{9CB54D88-2A20-4BC2-A8CE-CD8F2D4F8892}" srcId="{EF7C998D-DD26-4AD4-807C-651D42252C30}" destId="{9B841BB6-0201-42A7-8358-ECE37B89F373}" srcOrd="0" destOrd="0" parTransId="{5F74526F-87F5-4012-8577-AFE27917D960}" sibTransId="{9F0B8645-F81F-4A01-A4FA-6162C837CB67}"/>
    <dgm:cxn modelId="{2E9AAA90-9994-469C-9B1E-64B2732784A2}" type="presOf" srcId="{7A376F4F-3CB3-4C39-838C-7484CE04E19F}" destId="{E0764D81-EB14-4DE5-92BB-8BA7FA5E891D}" srcOrd="0" destOrd="0" presId="urn:microsoft.com/office/officeart/2005/8/layout/hierarchy1"/>
    <dgm:cxn modelId="{88DF4395-6988-40A3-BA7B-FB4FD9C46A9B}" type="presOf" srcId="{0D90CAD1-4475-4679-8C74-5EA18BED40EB}" destId="{7B886C60-A170-4359-87B0-BDD7618B5B73}" srcOrd="0" destOrd="0" presId="urn:microsoft.com/office/officeart/2005/8/layout/hierarchy1"/>
    <dgm:cxn modelId="{0125D998-90BF-4CB7-AC5E-7EAE39631E60}" type="presOf" srcId="{D6B0EC6A-46F3-40F3-A1AD-B72EFD2D4585}" destId="{6DD74023-5BA6-4C68-9D2D-BBCFF24C698E}" srcOrd="0" destOrd="0" presId="urn:microsoft.com/office/officeart/2005/8/layout/hierarchy1"/>
    <dgm:cxn modelId="{9B4D949A-BCCA-4566-BCAE-A64552B2F390}" type="presOf" srcId="{DC891354-523D-4EC3-9A31-BF2AAA4314C6}" destId="{CE76376E-1D85-426D-8992-5C10E5F3A20A}" srcOrd="0" destOrd="0" presId="urn:microsoft.com/office/officeart/2005/8/layout/hierarchy1"/>
    <dgm:cxn modelId="{70EE789C-7EAE-4CAF-91FF-4954EB4DECCD}" type="presOf" srcId="{776D5DE1-E939-4212-A1F2-24E152BA2446}" destId="{763C85B3-8FB0-474A-823A-192C04B89523}" srcOrd="0" destOrd="0" presId="urn:microsoft.com/office/officeart/2005/8/layout/hierarchy1"/>
    <dgm:cxn modelId="{E8D21DA1-CA48-441A-BB8C-0E16752F10C6}" type="presOf" srcId="{D1A16F70-77E3-46A7-91F5-BB21659613BD}" destId="{4D686270-294D-4CFA-9F3B-A557FC240D5B}" srcOrd="0" destOrd="0" presId="urn:microsoft.com/office/officeart/2005/8/layout/hierarchy1"/>
    <dgm:cxn modelId="{738B89A1-482A-4C5C-87DF-7E509724B4C6}" type="presOf" srcId="{B97A4068-A7D6-4923-8266-14913B9A12F5}" destId="{AE06E128-5932-47F1-BEED-24C5A00139DB}" srcOrd="0" destOrd="0" presId="urn:microsoft.com/office/officeart/2005/8/layout/hierarchy1"/>
    <dgm:cxn modelId="{E5FBDEA3-D4F0-4941-B3EF-C241FBA1696C}" type="presOf" srcId="{2E323A71-05EB-43BF-A1D6-A7966F9268F6}" destId="{8ECA4F1F-A008-444F-B0EE-CF0D967AF068}" srcOrd="0" destOrd="0" presId="urn:microsoft.com/office/officeart/2005/8/layout/hierarchy1"/>
    <dgm:cxn modelId="{458271A8-0919-4F24-A930-029FE58CAAAF}" srcId="{4F405420-71BD-42E7-8D2B-C4FFD9A909A7}" destId="{EF7C998D-DD26-4AD4-807C-651D42252C30}" srcOrd="0" destOrd="0" parTransId="{23EF2087-1307-419A-B3C5-62A593F5DD8C}" sibTransId="{75ACB366-83FD-4DFF-9997-A7B68CCCAD3C}"/>
    <dgm:cxn modelId="{E95402A9-2EE2-4931-9E74-A9DA0D7F78EE}" type="presOf" srcId="{0F2F4AB0-AB20-4998-84E0-D2C69AD0A325}" destId="{D00FAB99-55FD-4967-9A5A-E9AC5CCED47A}" srcOrd="0" destOrd="0" presId="urn:microsoft.com/office/officeart/2005/8/layout/hierarchy1"/>
    <dgm:cxn modelId="{7325DAB7-B843-4533-9A28-1610546FE5F5}" srcId="{23648E4A-ACF0-4152-AF5F-7B0C49F5891B}" destId="{F2F0A887-D39C-4E9E-B3A2-980A68E9A944}" srcOrd="0" destOrd="0" parTransId="{7E18FADC-DA05-47B8-8888-D3CA97587F01}" sibTransId="{B9060C64-903A-4296-8B0A-43824EEB28CC}"/>
    <dgm:cxn modelId="{EE9947BC-93C1-479E-9F7D-5B30B996B7C2}" type="presOf" srcId="{13670D9D-D182-412A-8248-38A872E8164C}" destId="{225A4840-0778-469A-985E-388C64353023}" srcOrd="0" destOrd="0" presId="urn:microsoft.com/office/officeart/2005/8/layout/hierarchy1"/>
    <dgm:cxn modelId="{0626F4BD-7DA0-4812-9B72-067190EC9C10}" srcId="{FBC3FC17-9541-458C-99C1-FE0020C4EF2F}" destId="{B97A4068-A7D6-4923-8266-14913B9A12F5}" srcOrd="0" destOrd="0" parTransId="{4CA4F119-922A-41DD-9A82-53714806070E}" sibTransId="{9587CA4C-01E3-46ED-ACEA-FFEB02E34DB6}"/>
    <dgm:cxn modelId="{2D346DD7-1CD5-427C-ADB0-ABDBF0E4262E}" type="presOf" srcId="{2C7C5C04-3FAE-4CE1-9162-D4876B2951F1}" destId="{006B37E3-53B5-4D8A-90E6-9BCA101E7DB7}" srcOrd="0" destOrd="0" presId="urn:microsoft.com/office/officeart/2005/8/layout/hierarchy1"/>
    <dgm:cxn modelId="{2C6C05C4-3E96-4871-9CF6-EB5D7DEEB9F5}" type="presOf" srcId="{707713CF-8D06-43CA-9EBB-30E18A37BB19}" destId="{E6F656AC-FCE1-4CCB-A6E5-1F7FCB7BEF17}" srcOrd="0" destOrd="0" presId="urn:microsoft.com/office/officeart/2005/8/layout/hierarchy1"/>
    <dgm:cxn modelId="{E78BF5E8-44FC-408F-A684-8F4C56A5AB26}" srcId="{CEFD053C-C4EF-4D55-89F8-707632A3478F}" destId="{99684815-CBBB-4060-8398-D5B5D3EEC5E5}" srcOrd="0" destOrd="0" parTransId="{C013611F-5811-40BF-8524-9EB4F626A27E}" sibTransId="{A7CC1F83-E14D-44DD-9A89-1A1AED130CF1}"/>
    <dgm:cxn modelId="{32EB15D1-5492-4B72-B9DA-A06A73910235}" type="presOf" srcId="{1FA0A17E-62CC-4054-A531-6BD2BC91BB9C}" destId="{50A45288-DAEF-4238-A6C7-62EC2ADE9944}" srcOrd="0" destOrd="0" presId="urn:microsoft.com/office/officeart/2005/8/layout/hierarchy1"/>
    <dgm:cxn modelId="{1F0EA9F3-918D-41F2-A9B5-502E293AB686}" srcId="{8841A5DA-9257-4EA9-964B-4DDCF86219D0}" destId="{CEFD053C-C4EF-4D55-89F8-707632A3478F}" srcOrd="0" destOrd="0" parTransId="{9B51A12E-6A12-4B31-A68D-6BC3D6D35D11}" sibTransId="{4598C908-811A-476F-AF2C-4EDA9A4B88C6}"/>
    <dgm:cxn modelId="{9258A4D5-6E84-4BFB-9EC1-3820949C466E}" srcId="{F2F0A887-D39C-4E9E-B3A2-980A68E9A944}" destId="{8841A5DA-9257-4EA9-964B-4DDCF86219D0}" srcOrd="2" destOrd="0" parTransId="{5E63DED4-E999-4789-BBA5-B23B4D64B990}" sibTransId="{E41AAA45-169F-4298-962B-D5CDC3ECD972}"/>
    <dgm:cxn modelId="{F31E30D6-650D-43A2-82FA-DE7CB9FF5A26}" srcId="{F2F0A887-D39C-4E9E-B3A2-980A68E9A944}" destId="{D1A16F70-77E3-46A7-91F5-BB21659613BD}" srcOrd="4" destOrd="0" parTransId="{776D5DE1-E939-4212-A1F2-24E152BA2446}" sibTransId="{C5F9CA4D-A9FD-448C-B5DD-636CC04B3B6E}"/>
    <dgm:cxn modelId="{9AEF32FA-5817-4CA1-9C28-F084E156E1A7}" type="presOf" srcId="{6603E2FC-1AF6-454A-9554-E6C0EFA34533}" destId="{9AD770F6-E664-4971-A12B-5B13F29D079F}" srcOrd="0" destOrd="0" presId="urn:microsoft.com/office/officeart/2005/8/layout/hierarchy1"/>
    <dgm:cxn modelId="{AA0096DA-00D0-45E8-A61C-341B0678E134}" type="presOf" srcId="{23EF2087-1307-419A-B3C5-62A593F5DD8C}" destId="{F79DD5E9-C618-4B1C-AD6D-4FA80534593E}" srcOrd="0" destOrd="0" presId="urn:microsoft.com/office/officeart/2005/8/layout/hierarchy1"/>
    <dgm:cxn modelId="{3A92FCFA-2DAB-43A1-A19D-C0EB7E968644}" type="presOf" srcId="{3C3518E7-B6B6-4258-8761-94EE44597855}" destId="{D227D2C7-B531-44E2-9049-A8EFDE77AB09}" srcOrd="0" destOrd="0" presId="urn:microsoft.com/office/officeart/2005/8/layout/hierarchy1"/>
    <dgm:cxn modelId="{8AF274FB-CED9-499F-9C34-81DA0BB18DEC}" type="presOf" srcId="{5E63DED4-E999-4789-BBA5-B23B4D64B990}" destId="{F5599BC1-9A6E-4E3C-94D0-E6690A105A61}" srcOrd="0" destOrd="0" presId="urn:microsoft.com/office/officeart/2005/8/layout/hierarchy1"/>
    <dgm:cxn modelId="{6A967C9E-928A-457E-B73B-F2858A6065CF}" type="presParOf" srcId="{1406A4CC-99A6-485F-8D5E-77B2A6384D77}" destId="{58BC916D-B047-4BA3-86DA-BF92A03F0AFB}" srcOrd="0" destOrd="0" presId="urn:microsoft.com/office/officeart/2005/8/layout/hierarchy1"/>
    <dgm:cxn modelId="{5ABBB209-2A09-44CD-BB3C-AB263B0D5568}" type="presParOf" srcId="{58BC916D-B047-4BA3-86DA-BF92A03F0AFB}" destId="{762F0204-25A1-4460-A80E-C272794AB016}" srcOrd="0" destOrd="0" presId="urn:microsoft.com/office/officeart/2005/8/layout/hierarchy1"/>
    <dgm:cxn modelId="{88A551D4-C3E5-4CA6-81CA-8383442E75E3}" type="presParOf" srcId="{762F0204-25A1-4460-A80E-C272794AB016}" destId="{66CC36E1-0094-4BD4-AA59-A3D2D9C28818}" srcOrd="0" destOrd="0" presId="urn:microsoft.com/office/officeart/2005/8/layout/hierarchy1"/>
    <dgm:cxn modelId="{2428A3EB-17E6-48ED-9BDA-BAAB3C7F02F4}" type="presParOf" srcId="{762F0204-25A1-4460-A80E-C272794AB016}" destId="{E736B71C-186B-4078-8FEB-829FDF8AF251}" srcOrd="1" destOrd="0" presId="urn:microsoft.com/office/officeart/2005/8/layout/hierarchy1"/>
    <dgm:cxn modelId="{BB54FEF4-091A-49BA-9999-1836C527A28D}" type="presParOf" srcId="{58BC916D-B047-4BA3-86DA-BF92A03F0AFB}" destId="{528CB42F-80AD-41E3-B0D5-53CD866A93BF}" srcOrd="1" destOrd="0" presId="urn:microsoft.com/office/officeart/2005/8/layout/hierarchy1"/>
    <dgm:cxn modelId="{E3F6DD1F-338C-4A43-B04B-A0C238D62652}" type="presParOf" srcId="{528CB42F-80AD-41E3-B0D5-53CD866A93BF}" destId="{8ECA4F1F-A008-444F-B0EE-CF0D967AF068}" srcOrd="0" destOrd="0" presId="urn:microsoft.com/office/officeart/2005/8/layout/hierarchy1"/>
    <dgm:cxn modelId="{132C10FA-F37F-4232-95BC-B629A14C7ADC}" type="presParOf" srcId="{528CB42F-80AD-41E3-B0D5-53CD866A93BF}" destId="{9E52199F-4A3F-4FD7-BA20-DE239392FC02}" srcOrd="1" destOrd="0" presId="urn:microsoft.com/office/officeart/2005/8/layout/hierarchy1"/>
    <dgm:cxn modelId="{ADBBB64D-4129-4FF6-8043-FDF222ECB1C5}" type="presParOf" srcId="{9E52199F-4A3F-4FD7-BA20-DE239392FC02}" destId="{091ACBCE-1C11-4E8C-B7FB-2FB4117E91F5}" srcOrd="0" destOrd="0" presId="urn:microsoft.com/office/officeart/2005/8/layout/hierarchy1"/>
    <dgm:cxn modelId="{F8D6062E-C086-44C9-BC64-C23DE6D00694}" type="presParOf" srcId="{091ACBCE-1C11-4E8C-B7FB-2FB4117E91F5}" destId="{9AA65D2C-4466-4A7A-AAA7-ADC899DC61BC}" srcOrd="0" destOrd="0" presId="urn:microsoft.com/office/officeart/2005/8/layout/hierarchy1"/>
    <dgm:cxn modelId="{3286EDD5-AE48-4FAE-A403-AC63DD13FC0B}" type="presParOf" srcId="{091ACBCE-1C11-4E8C-B7FB-2FB4117E91F5}" destId="{5941FA39-1E25-473C-BDF6-57B342AA777E}" srcOrd="1" destOrd="0" presId="urn:microsoft.com/office/officeart/2005/8/layout/hierarchy1"/>
    <dgm:cxn modelId="{D1279EAC-8CAC-4F36-A013-9DD1A24EC645}" type="presParOf" srcId="{9E52199F-4A3F-4FD7-BA20-DE239392FC02}" destId="{A6A52EE9-C8E4-4D5B-BD1E-0FCAAD8E8E27}" srcOrd="1" destOrd="0" presId="urn:microsoft.com/office/officeart/2005/8/layout/hierarchy1"/>
    <dgm:cxn modelId="{D0F88EA8-0D86-4A39-ABE6-6C822F7E7296}" type="presParOf" srcId="{A6A52EE9-C8E4-4D5B-BD1E-0FCAAD8E8E27}" destId="{5606756A-04D5-4847-BB7C-C090DDB4B5C5}" srcOrd="0" destOrd="0" presId="urn:microsoft.com/office/officeart/2005/8/layout/hierarchy1"/>
    <dgm:cxn modelId="{0114AA40-BD92-42E8-A502-924F990063A8}" type="presParOf" srcId="{A6A52EE9-C8E4-4D5B-BD1E-0FCAAD8E8E27}" destId="{111B41AE-74A1-4918-A9C4-FB850C62D243}" srcOrd="1" destOrd="0" presId="urn:microsoft.com/office/officeart/2005/8/layout/hierarchy1"/>
    <dgm:cxn modelId="{B0094E4E-C07A-4829-BE8C-D8826DDFE990}" type="presParOf" srcId="{111B41AE-74A1-4918-A9C4-FB850C62D243}" destId="{41B04AF4-CC64-4C6D-986E-193604FAF126}" srcOrd="0" destOrd="0" presId="urn:microsoft.com/office/officeart/2005/8/layout/hierarchy1"/>
    <dgm:cxn modelId="{E35890A1-1AE9-4C04-A8B9-7DCE9EF52849}" type="presParOf" srcId="{41B04AF4-CC64-4C6D-986E-193604FAF126}" destId="{B585BC0B-8BBF-4163-9CE5-BEB374467DC6}" srcOrd="0" destOrd="0" presId="urn:microsoft.com/office/officeart/2005/8/layout/hierarchy1"/>
    <dgm:cxn modelId="{FC0C0C2D-2E31-4B02-8248-A5C4BBFA31E7}" type="presParOf" srcId="{41B04AF4-CC64-4C6D-986E-193604FAF126}" destId="{40DD2E22-9200-4188-9CDE-06DE1D9EA400}" srcOrd="1" destOrd="0" presId="urn:microsoft.com/office/officeart/2005/8/layout/hierarchy1"/>
    <dgm:cxn modelId="{A309A284-5DAF-44EB-9ED3-56ADB68AE64F}" type="presParOf" srcId="{111B41AE-74A1-4918-A9C4-FB850C62D243}" destId="{E2A29227-5F1B-4902-92B6-61FCD3E44021}" srcOrd="1" destOrd="0" presId="urn:microsoft.com/office/officeart/2005/8/layout/hierarchy1"/>
    <dgm:cxn modelId="{78EFE14D-F75B-438F-9852-907FCDADC158}" type="presParOf" srcId="{E2A29227-5F1B-4902-92B6-61FCD3E44021}" destId="{225A4840-0778-469A-985E-388C64353023}" srcOrd="0" destOrd="0" presId="urn:microsoft.com/office/officeart/2005/8/layout/hierarchy1"/>
    <dgm:cxn modelId="{33AE38D2-C7DB-41D2-A523-001877CF78B7}" type="presParOf" srcId="{E2A29227-5F1B-4902-92B6-61FCD3E44021}" destId="{0EFE0B22-9CD6-453A-A43B-2DD5ACEF4DC8}" srcOrd="1" destOrd="0" presId="urn:microsoft.com/office/officeart/2005/8/layout/hierarchy1"/>
    <dgm:cxn modelId="{87D47E56-570A-448A-9E32-6B6C7797386A}" type="presParOf" srcId="{0EFE0B22-9CD6-453A-A43B-2DD5ACEF4DC8}" destId="{79EFD6E1-C67B-4544-BE74-BCBF7956D8D3}" srcOrd="0" destOrd="0" presId="urn:microsoft.com/office/officeart/2005/8/layout/hierarchy1"/>
    <dgm:cxn modelId="{D08BA18B-1BB8-4429-AD69-0F58F66614DD}" type="presParOf" srcId="{79EFD6E1-C67B-4544-BE74-BCBF7956D8D3}" destId="{0A0105A9-5399-4CF0-B1D8-BFA27B16F3D2}" srcOrd="0" destOrd="0" presId="urn:microsoft.com/office/officeart/2005/8/layout/hierarchy1"/>
    <dgm:cxn modelId="{5915023F-EC91-4384-B686-A8820933D4AD}" type="presParOf" srcId="{79EFD6E1-C67B-4544-BE74-BCBF7956D8D3}" destId="{F58B69D0-6ABE-4EC9-BE51-9A7224B54EFC}" srcOrd="1" destOrd="0" presId="urn:microsoft.com/office/officeart/2005/8/layout/hierarchy1"/>
    <dgm:cxn modelId="{3E424770-428A-4608-B80F-072283B4296A}" type="presParOf" srcId="{0EFE0B22-9CD6-453A-A43B-2DD5ACEF4DC8}" destId="{9D76D5D6-DC7F-48FA-BF09-428BA7F798FB}" srcOrd="1" destOrd="0" presId="urn:microsoft.com/office/officeart/2005/8/layout/hierarchy1"/>
    <dgm:cxn modelId="{CD333405-013B-4BF7-9076-8BC87786E4A8}" type="presParOf" srcId="{A6A52EE9-C8E4-4D5B-BD1E-0FCAAD8E8E27}" destId="{C86141D0-E1B0-4CE1-B6D6-78E12CF7E861}" srcOrd="2" destOrd="0" presId="urn:microsoft.com/office/officeart/2005/8/layout/hierarchy1"/>
    <dgm:cxn modelId="{5CFE9DA0-FA10-4C2B-8C19-79FF066D501F}" type="presParOf" srcId="{A6A52EE9-C8E4-4D5B-BD1E-0FCAAD8E8E27}" destId="{DE83F943-B636-44E9-81BC-52EA694CC2AE}" srcOrd="3" destOrd="0" presId="urn:microsoft.com/office/officeart/2005/8/layout/hierarchy1"/>
    <dgm:cxn modelId="{13B4BBEB-03BB-484C-AF71-47BBC6F2CB2D}" type="presParOf" srcId="{DE83F943-B636-44E9-81BC-52EA694CC2AE}" destId="{61289292-E00F-4CE8-A10B-3BE3AFEECFCB}" srcOrd="0" destOrd="0" presId="urn:microsoft.com/office/officeart/2005/8/layout/hierarchy1"/>
    <dgm:cxn modelId="{898E8DB4-A354-4A22-BA29-301EEDE8D037}" type="presParOf" srcId="{61289292-E00F-4CE8-A10B-3BE3AFEECFCB}" destId="{0D349E9B-7840-43BC-9808-C632A326AC4A}" srcOrd="0" destOrd="0" presId="urn:microsoft.com/office/officeart/2005/8/layout/hierarchy1"/>
    <dgm:cxn modelId="{521B62F8-D582-4C0E-90B5-9ADEA3E989A5}" type="presParOf" srcId="{61289292-E00F-4CE8-A10B-3BE3AFEECFCB}" destId="{B5C65BB3-CB08-4904-92A4-2DD843C906F3}" srcOrd="1" destOrd="0" presId="urn:microsoft.com/office/officeart/2005/8/layout/hierarchy1"/>
    <dgm:cxn modelId="{2E7DF1C8-D730-4EAD-BDD6-9AF471066D14}" type="presParOf" srcId="{DE83F943-B636-44E9-81BC-52EA694CC2AE}" destId="{7D44A35F-413C-456F-B4C2-5A6DD690B6B7}" srcOrd="1" destOrd="0" presId="urn:microsoft.com/office/officeart/2005/8/layout/hierarchy1"/>
    <dgm:cxn modelId="{C74A3529-9ACE-4AD2-A359-68084D4789DE}" type="presParOf" srcId="{528CB42F-80AD-41E3-B0D5-53CD866A93BF}" destId="{E6F656AC-FCE1-4CCB-A6E5-1F7FCB7BEF17}" srcOrd="2" destOrd="0" presId="urn:microsoft.com/office/officeart/2005/8/layout/hierarchy1"/>
    <dgm:cxn modelId="{E03D12AB-3469-42E9-877D-B758DBFB3C0A}" type="presParOf" srcId="{528CB42F-80AD-41E3-B0D5-53CD866A93BF}" destId="{60CC54D9-A6F0-4BF8-8C70-C3985310E0CC}" srcOrd="3" destOrd="0" presId="urn:microsoft.com/office/officeart/2005/8/layout/hierarchy1"/>
    <dgm:cxn modelId="{3559E832-BA1D-4520-AF7A-49653837B969}" type="presParOf" srcId="{60CC54D9-A6F0-4BF8-8C70-C3985310E0CC}" destId="{47E11DBA-E8D5-49A6-9DCF-C2444DB93898}" srcOrd="0" destOrd="0" presId="urn:microsoft.com/office/officeart/2005/8/layout/hierarchy1"/>
    <dgm:cxn modelId="{7C67F5FD-D22D-48AA-8324-26C84EF35013}" type="presParOf" srcId="{47E11DBA-E8D5-49A6-9DCF-C2444DB93898}" destId="{B63CD3DA-DE12-49B2-980D-6E8A41087E07}" srcOrd="0" destOrd="0" presId="urn:microsoft.com/office/officeart/2005/8/layout/hierarchy1"/>
    <dgm:cxn modelId="{585F3A25-1715-415C-8BA2-A73CB604A383}" type="presParOf" srcId="{47E11DBA-E8D5-49A6-9DCF-C2444DB93898}" destId="{6D7A1E39-80C2-49A4-8F24-13686282F5EC}" srcOrd="1" destOrd="0" presId="urn:microsoft.com/office/officeart/2005/8/layout/hierarchy1"/>
    <dgm:cxn modelId="{A3BEFD3C-A797-4104-A3DE-F82E734BAB7E}" type="presParOf" srcId="{60CC54D9-A6F0-4BF8-8C70-C3985310E0CC}" destId="{9235E641-0500-4380-939B-145F26855A06}" srcOrd="1" destOrd="0" presId="urn:microsoft.com/office/officeart/2005/8/layout/hierarchy1"/>
    <dgm:cxn modelId="{A71E96C7-2DDA-4C3A-95F4-FA05EE03B5C6}" type="presParOf" srcId="{9235E641-0500-4380-939B-145F26855A06}" destId="{43F17622-6AF4-4F51-8B32-0C1A85C324EE}" srcOrd="0" destOrd="0" presId="urn:microsoft.com/office/officeart/2005/8/layout/hierarchy1"/>
    <dgm:cxn modelId="{18B54F1D-AE63-4355-B577-BFFBA6E66F6C}" type="presParOf" srcId="{9235E641-0500-4380-939B-145F26855A06}" destId="{FC7F0170-7A9A-411B-85F9-5598083D23F6}" srcOrd="1" destOrd="0" presId="urn:microsoft.com/office/officeart/2005/8/layout/hierarchy1"/>
    <dgm:cxn modelId="{366D0FE6-69F7-4AA5-8089-D2A477279F9D}" type="presParOf" srcId="{FC7F0170-7A9A-411B-85F9-5598083D23F6}" destId="{CF82F422-1539-421D-A573-0B47F1CC175B}" srcOrd="0" destOrd="0" presId="urn:microsoft.com/office/officeart/2005/8/layout/hierarchy1"/>
    <dgm:cxn modelId="{0F07F973-45A7-4F0C-AA43-2C1BBF7400AE}" type="presParOf" srcId="{CF82F422-1539-421D-A573-0B47F1CC175B}" destId="{F899AE06-FA06-48E6-BFAC-42F567033DAD}" srcOrd="0" destOrd="0" presId="urn:microsoft.com/office/officeart/2005/8/layout/hierarchy1"/>
    <dgm:cxn modelId="{810FB44A-FCC3-48E0-9BE6-28DD1CDFBF33}" type="presParOf" srcId="{CF82F422-1539-421D-A573-0B47F1CC175B}" destId="{63DD7828-E53F-4192-B807-7DA9AAFDD662}" srcOrd="1" destOrd="0" presId="urn:microsoft.com/office/officeart/2005/8/layout/hierarchy1"/>
    <dgm:cxn modelId="{F7515357-C270-4DD1-B86F-E197C78B42E6}" type="presParOf" srcId="{FC7F0170-7A9A-411B-85F9-5598083D23F6}" destId="{AC76EA52-3CAC-48BA-BE92-F3A80AC55F1C}" srcOrd="1" destOrd="0" presId="urn:microsoft.com/office/officeart/2005/8/layout/hierarchy1"/>
    <dgm:cxn modelId="{CDEB7610-5731-45E5-9479-FF35F3AB6BC8}" type="presParOf" srcId="{AC76EA52-3CAC-48BA-BE92-F3A80AC55F1C}" destId="{F79DD5E9-C618-4B1C-AD6D-4FA80534593E}" srcOrd="0" destOrd="0" presId="urn:microsoft.com/office/officeart/2005/8/layout/hierarchy1"/>
    <dgm:cxn modelId="{39FB21AB-D478-4B32-8950-D97A09CA99E9}" type="presParOf" srcId="{AC76EA52-3CAC-48BA-BE92-F3A80AC55F1C}" destId="{E75EC7A1-01F5-4AAB-9A35-FC273DC0FE49}" srcOrd="1" destOrd="0" presId="urn:microsoft.com/office/officeart/2005/8/layout/hierarchy1"/>
    <dgm:cxn modelId="{8DE94A5F-133D-429D-B093-13A93AA3163F}" type="presParOf" srcId="{E75EC7A1-01F5-4AAB-9A35-FC273DC0FE49}" destId="{BD08D18A-8C5D-40B7-A50E-CAB5B913CDDE}" srcOrd="0" destOrd="0" presId="urn:microsoft.com/office/officeart/2005/8/layout/hierarchy1"/>
    <dgm:cxn modelId="{75879748-A208-41C5-8EDB-99BFC676C8F7}" type="presParOf" srcId="{BD08D18A-8C5D-40B7-A50E-CAB5B913CDDE}" destId="{74ED534C-EFA5-4420-BD91-DF0D1236AD84}" srcOrd="0" destOrd="0" presId="urn:microsoft.com/office/officeart/2005/8/layout/hierarchy1"/>
    <dgm:cxn modelId="{CEE17BFA-C558-4E49-BD0E-1C6CE5C85E54}" type="presParOf" srcId="{BD08D18A-8C5D-40B7-A50E-CAB5B913CDDE}" destId="{5B4D1E19-489B-4E12-9F72-F423D39A9427}" srcOrd="1" destOrd="0" presId="urn:microsoft.com/office/officeart/2005/8/layout/hierarchy1"/>
    <dgm:cxn modelId="{7D1DAF76-C04C-47A3-A730-48C0CD5DE75C}" type="presParOf" srcId="{E75EC7A1-01F5-4AAB-9A35-FC273DC0FE49}" destId="{9C30065D-3252-4F7F-8428-FA33D1C96C28}" srcOrd="1" destOrd="0" presId="urn:microsoft.com/office/officeart/2005/8/layout/hierarchy1"/>
    <dgm:cxn modelId="{C0F60B85-7EC1-4979-AE37-BEBC79E96EF1}" type="presParOf" srcId="{9C30065D-3252-4F7F-8428-FA33D1C96C28}" destId="{61B2B9D2-6DBA-4828-8C53-94894DD7ADA7}" srcOrd="0" destOrd="0" presId="urn:microsoft.com/office/officeart/2005/8/layout/hierarchy1"/>
    <dgm:cxn modelId="{31783029-D0DD-42C5-908F-7E290265C188}" type="presParOf" srcId="{9C30065D-3252-4F7F-8428-FA33D1C96C28}" destId="{E36EFAF8-039E-4DFE-BE18-76D835AF7EF6}" srcOrd="1" destOrd="0" presId="urn:microsoft.com/office/officeart/2005/8/layout/hierarchy1"/>
    <dgm:cxn modelId="{B4A05850-F16C-425E-BE1E-E1146CD54FFF}" type="presParOf" srcId="{E36EFAF8-039E-4DFE-BE18-76D835AF7EF6}" destId="{B9F488D1-555C-43EB-995E-B628522D1D1E}" srcOrd="0" destOrd="0" presId="urn:microsoft.com/office/officeart/2005/8/layout/hierarchy1"/>
    <dgm:cxn modelId="{8583FCD7-EB2F-461A-A150-B63FD8D1CCCA}" type="presParOf" srcId="{B9F488D1-555C-43EB-995E-B628522D1D1E}" destId="{5A0BA2CE-F40B-4D9F-B968-EB3998A94156}" srcOrd="0" destOrd="0" presId="urn:microsoft.com/office/officeart/2005/8/layout/hierarchy1"/>
    <dgm:cxn modelId="{812B268E-A304-41B8-82F6-54E53E058716}" type="presParOf" srcId="{B9F488D1-555C-43EB-995E-B628522D1D1E}" destId="{D5F94154-1860-4D92-88AD-DC54AFFEE213}" srcOrd="1" destOrd="0" presId="urn:microsoft.com/office/officeart/2005/8/layout/hierarchy1"/>
    <dgm:cxn modelId="{D61095AA-99A9-4E50-9E4E-95FFA25D9590}" type="presParOf" srcId="{E36EFAF8-039E-4DFE-BE18-76D835AF7EF6}" destId="{2ED92C47-F7C1-41EF-A4A1-FC1D30E7E2E5}" srcOrd="1" destOrd="0" presId="urn:microsoft.com/office/officeart/2005/8/layout/hierarchy1"/>
    <dgm:cxn modelId="{DF44D938-E616-4E0D-97ED-FC6D65EB8F44}" type="presParOf" srcId="{528CB42F-80AD-41E3-B0D5-53CD866A93BF}" destId="{F5599BC1-9A6E-4E3C-94D0-E6690A105A61}" srcOrd="4" destOrd="0" presId="urn:microsoft.com/office/officeart/2005/8/layout/hierarchy1"/>
    <dgm:cxn modelId="{250070B4-0122-4959-8A73-9261EC57D8EC}" type="presParOf" srcId="{528CB42F-80AD-41E3-B0D5-53CD866A93BF}" destId="{EA798C8F-0DA8-46C0-91CD-3B84F0A8400F}" srcOrd="5" destOrd="0" presId="urn:microsoft.com/office/officeart/2005/8/layout/hierarchy1"/>
    <dgm:cxn modelId="{868D00B4-8F6C-43AD-A035-ECD29E54F14B}" type="presParOf" srcId="{EA798C8F-0DA8-46C0-91CD-3B84F0A8400F}" destId="{E66D27A2-B16E-4DF3-81B5-CDB696F32274}" srcOrd="0" destOrd="0" presId="urn:microsoft.com/office/officeart/2005/8/layout/hierarchy1"/>
    <dgm:cxn modelId="{9C1FB672-A942-46EF-B358-34DA59DEEA07}" type="presParOf" srcId="{E66D27A2-B16E-4DF3-81B5-CDB696F32274}" destId="{574810A5-D131-4250-83BF-28BFB29B7FDF}" srcOrd="0" destOrd="0" presId="urn:microsoft.com/office/officeart/2005/8/layout/hierarchy1"/>
    <dgm:cxn modelId="{437D92EC-317F-46FD-9186-78CEB3C54291}" type="presParOf" srcId="{E66D27A2-B16E-4DF3-81B5-CDB696F32274}" destId="{D664BCD6-C7BA-4B4C-AF39-87F77448ACE1}" srcOrd="1" destOrd="0" presId="urn:microsoft.com/office/officeart/2005/8/layout/hierarchy1"/>
    <dgm:cxn modelId="{2D3FA56C-4EDF-4143-B16B-DCB61401AC3E}" type="presParOf" srcId="{EA798C8F-0DA8-46C0-91CD-3B84F0A8400F}" destId="{609312D2-8C0F-408D-8A73-8790A5133E77}" srcOrd="1" destOrd="0" presId="urn:microsoft.com/office/officeart/2005/8/layout/hierarchy1"/>
    <dgm:cxn modelId="{F8C8ECBD-6ACF-4F57-9206-6C119541DC23}" type="presParOf" srcId="{609312D2-8C0F-408D-8A73-8790A5133E77}" destId="{B0FBD7DC-9FBA-45B9-993E-8DACE584C2D5}" srcOrd="0" destOrd="0" presId="urn:microsoft.com/office/officeart/2005/8/layout/hierarchy1"/>
    <dgm:cxn modelId="{7479DCA4-8272-46D6-B219-2807777216C9}" type="presParOf" srcId="{609312D2-8C0F-408D-8A73-8790A5133E77}" destId="{BF77B0B3-548B-4FAF-9C05-9103159530D0}" srcOrd="1" destOrd="0" presId="urn:microsoft.com/office/officeart/2005/8/layout/hierarchy1"/>
    <dgm:cxn modelId="{3771DC99-7D37-4625-975F-E3C560B35642}" type="presParOf" srcId="{BF77B0B3-548B-4FAF-9C05-9103159530D0}" destId="{811B7C20-9E17-4FA8-936B-91226501DA4C}" srcOrd="0" destOrd="0" presId="urn:microsoft.com/office/officeart/2005/8/layout/hierarchy1"/>
    <dgm:cxn modelId="{27BC2A05-17B7-41F4-831D-0297A5A4B8B8}" type="presParOf" srcId="{811B7C20-9E17-4FA8-936B-91226501DA4C}" destId="{A2099E70-0A4A-409C-93A5-B9B63DA36C4C}" srcOrd="0" destOrd="0" presId="urn:microsoft.com/office/officeart/2005/8/layout/hierarchy1"/>
    <dgm:cxn modelId="{BA6EB77D-BD53-4E59-BA36-47BF008FADB5}" type="presParOf" srcId="{811B7C20-9E17-4FA8-936B-91226501DA4C}" destId="{00B0C8B3-E078-4DAD-8070-BAA6C608D8E5}" srcOrd="1" destOrd="0" presId="urn:microsoft.com/office/officeart/2005/8/layout/hierarchy1"/>
    <dgm:cxn modelId="{3779B12C-8E3B-4837-8232-0B07D1A032A3}" type="presParOf" srcId="{BF77B0B3-548B-4FAF-9C05-9103159530D0}" destId="{5B689B13-400B-4781-BE27-AF8090A00462}" srcOrd="1" destOrd="0" presId="urn:microsoft.com/office/officeart/2005/8/layout/hierarchy1"/>
    <dgm:cxn modelId="{6529052C-3314-4523-8212-EB163A5DF55D}" type="presParOf" srcId="{5B689B13-400B-4781-BE27-AF8090A00462}" destId="{CF551357-960E-4B5F-8CAC-15B81E7D3BB1}" srcOrd="0" destOrd="0" presId="urn:microsoft.com/office/officeart/2005/8/layout/hierarchy1"/>
    <dgm:cxn modelId="{6E3A5441-6678-4797-96A1-A1722DC6FF24}" type="presParOf" srcId="{5B689B13-400B-4781-BE27-AF8090A00462}" destId="{B127962E-9BED-45E5-9A64-8B48DFEF3086}" srcOrd="1" destOrd="0" presId="urn:microsoft.com/office/officeart/2005/8/layout/hierarchy1"/>
    <dgm:cxn modelId="{783A8437-DDE9-4B49-8A78-357B04A0A8D7}" type="presParOf" srcId="{B127962E-9BED-45E5-9A64-8B48DFEF3086}" destId="{E7161873-F971-4221-99DE-CFF85637CFF9}" srcOrd="0" destOrd="0" presId="urn:microsoft.com/office/officeart/2005/8/layout/hierarchy1"/>
    <dgm:cxn modelId="{CBB1A8E3-B757-44B8-9819-388A61E62655}" type="presParOf" srcId="{E7161873-F971-4221-99DE-CFF85637CFF9}" destId="{46AD1C29-3748-497E-8A42-1516EB3AD6EC}" srcOrd="0" destOrd="0" presId="urn:microsoft.com/office/officeart/2005/8/layout/hierarchy1"/>
    <dgm:cxn modelId="{39C8EF95-625B-49F1-BEC4-873EE4734124}" type="presParOf" srcId="{E7161873-F971-4221-99DE-CFF85637CFF9}" destId="{B3ECA468-0135-4437-8F33-C58E49BE3E5A}" srcOrd="1" destOrd="0" presId="urn:microsoft.com/office/officeart/2005/8/layout/hierarchy1"/>
    <dgm:cxn modelId="{B81C6E3C-10D9-4B48-90FA-4CEDD575EB28}" type="presParOf" srcId="{B127962E-9BED-45E5-9A64-8B48DFEF3086}" destId="{7ED6B85D-50B9-4658-BAD3-0659B2DB4365}" srcOrd="1" destOrd="0" presId="urn:microsoft.com/office/officeart/2005/8/layout/hierarchy1"/>
    <dgm:cxn modelId="{27AE5AF9-6D9D-4447-AF13-673CA24D899A}" type="presParOf" srcId="{7ED6B85D-50B9-4658-BAD3-0659B2DB4365}" destId="{CE76376E-1D85-426D-8992-5C10E5F3A20A}" srcOrd="0" destOrd="0" presId="urn:microsoft.com/office/officeart/2005/8/layout/hierarchy1"/>
    <dgm:cxn modelId="{B459ED0D-4005-4828-B5F0-61CC4417D8F9}" type="presParOf" srcId="{7ED6B85D-50B9-4658-BAD3-0659B2DB4365}" destId="{F6775DA4-89CE-4209-8641-37D8BA6B1923}" srcOrd="1" destOrd="0" presId="urn:microsoft.com/office/officeart/2005/8/layout/hierarchy1"/>
    <dgm:cxn modelId="{6A5318DA-F9FB-44D3-846E-F440D66AC679}" type="presParOf" srcId="{F6775DA4-89CE-4209-8641-37D8BA6B1923}" destId="{3AE71ECD-4340-4482-A01F-5F838674A07C}" srcOrd="0" destOrd="0" presId="urn:microsoft.com/office/officeart/2005/8/layout/hierarchy1"/>
    <dgm:cxn modelId="{D75F39DF-534B-4101-BAED-C3E608C75919}" type="presParOf" srcId="{3AE71ECD-4340-4482-A01F-5F838674A07C}" destId="{A2EDA7BC-6FB2-4AEC-8843-4F5C3BA48A4C}" srcOrd="0" destOrd="0" presId="urn:microsoft.com/office/officeart/2005/8/layout/hierarchy1"/>
    <dgm:cxn modelId="{6A3B7AC9-3F6E-4ED5-9335-3EB15C410328}" type="presParOf" srcId="{3AE71ECD-4340-4482-A01F-5F838674A07C}" destId="{D00FAB99-55FD-4967-9A5A-E9AC5CCED47A}" srcOrd="1" destOrd="0" presId="urn:microsoft.com/office/officeart/2005/8/layout/hierarchy1"/>
    <dgm:cxn modelId="{52E524B1-DD5F-4214-90F1-AD0B764B9592}" type="presParOf" srcId="{F6775DA4-89CE-4209-8641-37D8BA6B1923}" destId="{411E1C30-ECC0-4C3A-B6E7-D630BBCFA759}" srcOrd="1" destOrd="0" presId="urn:microsoft.com/office/officeart/2005/8/layout/hierarchy1"/>
    <dgm:cxn modelId="{9447CF71-8DCC-438E-90C0-8D0F00C19383}" type="presParOf" srcId="{528CB42F-80AD-41E3-B0D5-53CD866A93BF}" destId="{6DD74023-5BA6-4C68-9D2D-BBCFF24C698E}" srcOrd="6" destOrd="0" presId="urn:microsoft.com/office/officeart/2005/8/layout/hierarchy1"/>
    <dgm:cxn modelId="{E93583CC-EBEF-423A-A3AF-0C6C1B9909F5}" type="presParOf" srcId="{528CB42F-80AD-41E3-B0D5-53CD866A93BF}" destId="{E0E610AE-20F8-431B-89FE-37AC13C9AD93}" srcOrd="7" destOrd="0" presId="urn:microsoft.com/office/officeart/2005/8/layout/hierarchy1"/>
    <dgm:cxn modelId="{6D49544E-2D39-48C2-A7E7-4EF8253D112D}" type="presParOf" srcId="{E0E610AE-20F8-431B-89FE-37AC13C9AD93}" destId="{6985A840-8135-4D00-AD7F-9DB1AA8702B8}" srcOrd="0" destOrd="0" presId="urn:microsoft.com/office/officeart/2005/8/layout/hierarchy1"/>
    <dgm:cxn modelId="{8CB6555F-84BC-4694-80C7-D1F359A9B5B1}" type="presParOf" srcId="{6985A840-8135-4D00-AD7F-9DB1AA8702B8}" destId="{BFB7FC43-A393-4F03-B91B-921AC322C62A}" srcOrd="0" destOrd="0" presId="urn:microsoft.com/office/officeart/2005/8/layout/hierarchy1"/>
    <dgm:cxn modelId="{C859DDC1-E741-4F69-BA6A-EB5E7182B5CA}" type="presParOf" srcId="{6985A840-8135-4D00-AD7F-9DB1AA8702B8}" destId="{6A6FBBE6-9FF9-4073-A079-11225F65E810}" srcOrd="1" destOrd="0" presId="urn:microsoft.com/office/officeart/2005/8/layout/hierarchy1"/>
    <dgm:cxn modelId="{E7361A67-2904-4A02-B89E-3F3BA066F972}" type="presParOf" srcId="{E0E610AE-20F8-431B-89FE-37AC13C9AD93}" destId="{0D57DC0A-B642-4532-887B-C6D2280BFB79}" srcOrd="1" destOrd="0" presId="urn:microsoft.com/office/officeart/2005/8/layout/hierarchy1"/>
    <dgm:cxn modelId="{C4372151-46B2-485C-AFA2-193EFC328A06}" type="presParOf" srcId="{0D57DC0A-B642-4532-887B-C6D2280BFB79}" destId="{006B37E3-53B5-4D8A-90E6-9BCA101E7DB7}" srcOrd="0" destOrd="0" presId="urn:microsoft.com/office/officeart/2005/8/layout/hierarchy1"/>
    <dgm:cxn modelId="{8C26C87C-4B9A-40E9-9B5B-26139348921E}" type="presParOf" srcId="{0D57DC0A-B642-4532-887B-C6D2280BFB79}" destId="{0ADB8E17-F83C-487A-BAA9-7E4BA9DF4E53}" srcOrd="1" destOrd="0" presId="urn:microsoft.com/office/officeart/2005/8/layout/hierarchy1"/>
    <dgm:cxn modelId="{F71F87C9-9F2E-4704-B8E6-29967970ED14}" type="presParOf" srcId="{0ADB8E17-F83C-487A-BAA9-7E4BA9DF4E53}" destId="{F98BCD61-4707-4FF0-AA39-188E76D93D65}" srcOrd="0" destOrd="0" presId="urn:microsoft.com/office/officeart/2005/8/layout/hierarchy1"/>
    <dgm:cxn modelId="{2252A854-F83F-48FD-9300-B4201C562FA9}" type="presParOf" srcId="{F98BCD61-4707-4FF0-AA39-188E76D93D65}" destId="{96BF0ED3-BB77-4524-AF39-1CF95D130DEA}" srcOrd="0" destOrd="0" presId="urn:microsoft.com/office/officeart/2005/8/layout/hierarchy1"/>
    <dgm:cxn modelId="{F09F36B2-A9AD-4CFD-8FD5-EB2925547EB3}" type="presParOf" srcId="{F98BCD61-4707-4FF0-AA39-188E76D93D65}" destId="{5A85037D-53B2-400C-B065-00C8C8245803}" srcOrd="1" destOrd="0" presId="urn:microsoft.com/office/officeart/2005/8/layout/hierarchy1"/>
    <dgm:cxn modelId="{4BDC7493-52E9-4510-B821-8702D91BB254}" type="presParOf" srcId="{0ADB8E17-F83C-487A-BAA9-7E4BA9DF4E53}" destId="{6F83810A-CB87-4053-8A97-8195C0281385}" srcOrd="1" destOrd="0" presId="urn:microsoft.com/office/officeart/2005/8/layout/hierarchy1"/>
    <dgm:cxn modelId="{42ABC0A9-D048-4B55-9F78-7BCADF0CDE47}" type="presParOf" srcId="{6F83810A-CB87-4053-8A97-8195C0281385}" destId="{B62A96E8-9980-4DB2-9003-B30890EBA0E5}" srcOrd="0" destOrd="0" presId="urn:microsoft.com/office/officeart/2005/8/layout/hierarchy1"/>
    <dgm:cxn modelId="{02887F11-9AC4-491A-9251-E4FAFCE3E2BC}" type="presParOf" srcId="{6F83810A-CB87-4053-8A97-8195C0281385}" destId="{9D03A5E5-F3E4-4521-8F5A-DB53540E729D}" srcOrd="1" destOrd="0" presId="urn:microsoft.com/office/officeart/2005/8/layout/hierarchy1"/>
    <dgm:cxn modelId="{17DBACE0-F59D-4264-ACC9-8165D8B720F5}" type="presParOf" srcId="{9D03A5E5-F3E4-4521-8F5A-DB53540E729D}" destId="{B3F1C0C0-E68A-4632-A0CA-1CA629931983}" srcOrd="0" destOrd="0" presId="urn:microsoft.com/office/officeart/2005/8/layout/hierarchy1"/>
    <dgm:cxn modelId="{BAC051FB-0482-4CA7-8DB0-099725A8CAA0}" type="presParOf" srcId="{B3F1C0C0-E68A-4632-A0CA-1CA629931983}" destId="{3676549D-FBBC-4C52-AEFF-1A654C3BF27B}" srcOrd="0" destOrd="0" presId="urn:microsoft.com/office/officeart/2005/8/layout/hierarchy1"/>
    <dgm:cxn modelId="{184277AE-02F0-439A-B9C5-13386869F439}" type="presParOf" srcId="{B3F1C0C0-E68A-4632-A0CA-1CA629931983}" destId="{50A45288-DAEF-4238-A6C7-62EC2ADE9944}" srcOrd="1" destOrd="0" presId="urn:microsoft.com/office/officeart/2005/8/layout/hierarchy1"/>
    <dgm:cxn modelId="{52382FCE-B779-45FA-8D53-AF00D09C2D7D}" type="presParOf" srcId="{9D03A5E5-F3E4-4521-8F5A-DB53540E729D}" destId="{58A7C73B-0EAB-4875-B3A2-C0E5A01AA21A}" srcOrd="1" destOrd="0" presId="urn:microsoft.com/office/officeart/2005/8/layout/hierarchy1"/>
    <dgm:cxn modelId="{29A0D23E-81BB-40CF-8795-7D40C34D24D7}" type="presParOf" srcId="{58A7C73B-0EAB-4875-B3A2-C0E5A01AA21A}" destId="{E0764D81-EB14-4DE5-92BB-8BA7FA5E891D}" srcOrd="0" destOrd="0" presId="urn:microsoft.com/office/officeart/2005/8/layout/hierarchy1"/>
    <dgm:cxn modelId="{9AB76B8D-3079-4B99-A78B-E99B217C4334}" type="presParOf" srcId="{58A7C73B-0EAB-4875-B3A2-C0E5A01AA21A}" destId="{28C4518E-797A-4EC0-B1CA-D7E986583A2A}" srcOrd="1" destOrd="0" presId="urn:microsoft.com/office/officeart/2005/8/layout/hierarchy1"/>
    <dgm:cxn modelId="{D46B88D6-9C32-4F9C-9E86-77DA17EAFC43}" type="presParOf" srcId="{28C4518E-797A-4EC0-B1CA-D7E986583A2A}" destId="{75823C0D-73DF-4BDA-8F4E-EC2BAE586B7F}" srcOrd="0" destOrd="0" presId="urn:microsoft.com/office/officeart/2005/8/layout/hierarchy1"/>
    <dgm:cxn modelId="{A986E255-A3EC-4BD8-9699-7DCEDDF6512D}" type="presParOf" srcId="{75823C0D-73DF-4BDA-8F4E-EC2BAE586B7F}" destId="{95605874-68F4-4D83-B719-BF25AD4DEC84}" srcOrd="0" destOrd="0" presId="urn:microsoft.com/office/officeart/2005/8/layout/hierarchy1"/>
    <dgm:cxn modelId="{974DA0ED-8AE0-4BE3-A569-039F1FD46710}" type="presParOf" srcId="{75823C0D-73DF-4BDA-8F4E-EC2BAE586B7F}" destId="{D227D2C7-B531-44E2-9049-A8EFDE77AB09}" srcOrd="1" destOrd="0" presId="urn:microsoft.com/office/officeart/2005/8/layout/hierarchy1"/>
    <dgm:cxn modelId="{8E81C06F-4EE5-4498-8D81-3FDB505B4C49}" type="presParOf" srcId="{28C4518E-797A-4EC0-B1CA-D7E986583A2A}" destId="{A3B04BFF-2A00-4F79-9763-153C67099A00}" srcOrd="1" destOrd="0" presId="urn:microsoft.com/office/officeart/2005/8/layout/hierarchy1"/>
    <dgm:cxn modelId="{AE3B6981-0730-4B1F-818E-D821716BF785}" type="presParOf" srcId="{528CB42F-80AD-41E3-B0D5-53CD866A93BF}" destId="{763C85B3-8FB0-474A-823A-192C04B89523}" srcOrd="8" destOrd="0" presId="urn:microsoft.com/office/officeart/2005/8/layout/hierarchy1"/>
    <dgm:cxn modelId="{4B2857B9-E1CF-475B-BADF-5FB7E3213F28}" type="presParOf" srcId="{528CB42F-80AD-41E3-B0D5-53CD866A93BF}" destId="{47345F4C-15F2-47ED-8247-F94512DE24D4}" srcOrd="9" destOrd="0" presId="urn:microsoft.com/office/officeart/2005/8/layout/hierarchy1"/>
    <dgm:cxn modelId="{AD2BEB6D-545F-4FF4-9D88-2C583DA42AAF}" type="presParOf" srcId="{47345F4C-15F2-47ED-8247-F94512DE24D4}" destId="{57AE12DF-0F77-4256-9542-3953550B5CB7}" srcOrd="0" destOrd="0" presId="urn:microsoft.com/office/officeart/2005/8/layout/hierarchy1"/>
    <dgm:cxn modelId="{12FAC31B-9268-43DC-BF34-3923B62C74D9}" type="presParOf" srcId="{57AE12DF-0F77-4256-9542-3953550B5CB7}" destId="{749C9CE4-F8CB-44AE-AEF4-8F06ADECE0E3}" srcOrd="0" destOrd="0" presId="urn:microsoft.com/office/officeart/2005/8/layout/hierarchy1"/>
    <dgm:cxn modelId="{FA2C7047-E57A-4FAB-A354-06028334ACEF}" type="presParOf" srcId="{57AE12DF-0F77-4256-9542-3953550B5CB7}" destId="{4D686270-294D-4CFA-9F3B-A557FC240D5B}" srcOrd="1" destOrd="0" presId="urn:microsoft.com/office/officeart/2005/8/layout/hierarchy1"/>
    <dgm:cxn modelId="{14F0B7A2-E7FA-47DE-932A-FCCB17387589}" type="presParOf" srcId="{47345F4C-15F2-47ED-8247-F94512DE24D4}" destId="{AE2C6EEE-1967-40F2-A908-C039592C77B8}" srcOrd="1" destOrd="0" presId="urn:microsoft.com/office/officeart/2005/8/layout/hierarchy1"/>
    <dgm:cxn modelId="{B9DEFD57-E675-468C-B38B-FFE9E2048B1C}" type="presParOf" srcId="{AE2C6EEE-1967-40F2-A908-C039592C77B8}" destId="{7B886C60-A170-4359-87B0-BDD7618B5B73}" srcOrd="0" destOrd="0" presId="urn:microsoft.com/office/officeart/2005/8/layout/hierarchy1"/>
    <dgm:cxn modelId="{17C8F78D-85A1-45CC-960B-22BF2370AA21}" type="presParOf" srcId="{AE2C6EEE-1967-40F2-A908-C039592C77B8}" destId="{AD67043D-94C2-44F1-B7F7-85293FB4BACF}" srcOrd="1" destOrd="0" presId="urn:microsoft.com/office/officeart/2005/8/layout/hierarchy1"/>
    <dgm:cxn modelId="{D83BC7B9-51EF-4F04-8B2A-1CEDC83E9B8C}" type="presParOf" srcId="{AD67043D-94C2-44F1-B7F7-85293FB4BACF}" destId="{4CF31F72-A847-46DC-AF55-F680A374AFC6}" srcOrd="0" destOrd="0" presId="urn:microsoft.com/office/officeart/2005/8/layout/hierarchy1"/>
    <dgm:cxn modelId="{8ECECCFE-1E5C-436F-92EF-C92694C28A78}" type="presParOf" srcId="{4CF31F72-A847-46DC-AF55-F680A374AFC6}" destId="{B91A318C-4C56-4928-92E1-1E69DC84454A}" srcOrd="0" destOrd="0" presId="urn:microsoft.com/office/officeart/2005/8/layout/hierarchy1"/>
    <dgm:cxn modelId="{B4742753-9C4F-40B5-BEE8-A58C64314EBA}" type="presParOf" srcId="{4CF31F72-A847-46DC-AF55-F680A374AFC6}" destId="{2B2ED646-B109-4F2F-8B47-819CE9E62F8D}" srcOrd="1" destOrd="0" presId="urn:microsoft.com/office/officeart/2005/8/layout/hierarchy1"/>
    <dgm:cxn modelId="{05580D6B-4DC4-48F5-B4E5-462B5119A4D4}" type="presParOf" srcId="{AD67043D-94C2-44F1-B7F7-85293FB4BACF}" destId="{AF3E0C98-88BB-4E1F-881A-5C82C1D8797F}" srcOrd="1" destOrd="0" presId="urn:microsoft.com/office/officeart/2005/8/layout/hierarchy1"/>
    <dgm:cxn modelId="{EA625318-8745-4A09-AE72-5F0D335C2F0C}" type="presParOf" srcId="{AF3E0C98-88BB-4E1F-881A-5C82C1D8797F}" destId="{EB1805D7-5F8B-4766-B996-3F63788C314C}" srcOrd="0" destOrd="0" presId="urn:microsoft.com/office/officeart/2005/8/layout/hierarchy1"/>
    <dgm:cxn modelId="{B4C4940B-2D4A-4DCD-B21C-6EC4133B92D5}" type="presParOf" srcId="{AF3E0C98-88BB-4E1F-881A-5C82C1D8797F}" destId="{845D287C-B13F-4974-A0B8-D1257793095F}" srcOrd="1" destOrd="0" presId="urn:microsoft.com/office/officeart/2005/8/layout/hierarchy1"/>
    <dgm:cxn modelId="{D2F5D84D-0990-4FE7-8AEB-148E7C43626A}" type="presParOf" srcId="{845D287C-B13F-4974-A0B8-D1257793095F}" destId="{2E2FEB61-9748-4288-8957-02B1ED30BD57}" srcOrd="0" destOrd="0" presId="urn:microsoft.com/office/officeart/2005/8/layout/hierarchy1"/>
    <dgm:cxn modelId="{92EE35DA-0E51-47E1-9114-7451567828A6}" type="presParOf" srcId="{2E2FEB61-9748-4288-8957-02B1ED30BD57}" destId="{85C4FD78-6418-478F-A1F0-42C23A1BFB7F}" srcOrd="0" destOrd="0" presId="urn:microsoft.com/office/officeart/2005/8/layout/hierarchy1"/>
    <dgm:cxn modelId="{D7D5A0DA-403D-41FB-916D-5BB4EF8F546D}" type="presParOf" srcId="{2E2FEB61-9748-4288-8957-02B1ED30BD57}" destId="{AE06E128-5932-47F1-BEED-24C5A00139DB}" srcOrd="1" destOrd="0" presId="urn:microsoft.com/office/officeart/2005/8/layout/hierarchy1"/>
    <dgm:cxn modelId="{0B64DE76-716A-413A-A9DB-8C1B6D1AF7FA}" type="presParOf" srcId="{845D287C-B13F-4974-A0B8-D1257793095F}" destId="{96BB6E54-9557-4FC0-8467-8581E71801E7}" srcOrd="1" destOrd="0" presId="urn:microsoft.com/office/officeart/2005/8/layout/hierarchy1"/>
    <dgm:cxn modelId="{51021C6F-B687-4EA2-93B9-3A0D5E9C4242}" type="presParOf" srcId="{96BB6E54-9557-4FC0-8467-8581E71801E7}" destId="{BA359064-9BAD-4F57-8ACE-C0FF57DB9859}" srcOrd="0" destOrd="0" presId="urn:microsoft.com/office/officeart/2005/8/layout/hierarchy1"/>
    <dgm:cxn modelId="{1CF6E5DF-C1A1-452E-B686-16C4BA313DB4}" type="presParOf" srcId="{96BB6E54-9557-4FC0-8467-8581E71801E7}" destId="{62EE0B72-160B-491C-9182-BD52949EF84C}" srcOrd="1" destOrd="0" presId="urn:microsoft.com/office/officeart/2005/8/layout/hierarchy1"/>
    <dgm:cxn modelId="{6A614C41-28B3-432C-8206-7C553E9B4D15}" type="presParOf" srcId="{62EE0B72-160B-491C-9182-BD52949EF84C}" destId="{04CC3F4A-28EF-4C1D-B990-7EF5F2DB1136}" srcOrd="0" destOrd="0" presId="urn:microsoft.com/office/officeart/2005/8/layout/hierarchy1"/>
    <dgm:cxn modelId="{E8B763E5-A7FF-4804-B178-3A02CC84BBE3}" type="presParOf" srcId="{04CC3F4A-28EF-4C1D-B990-7EF5F2DB1136}" destId="{6B2A7E0B-7013-4598-89E1-44AB0B9DB6E9}" srcOrd="0" destOrd="0" presId="urn:microsoft.com/office/officeart/2005/8/layout/hierarchy1"/>
    <dgm:cxn modelId="{8AC8A138-78D3-49DF-A08F-A01040F5AE72}" type="presParOf" srcId="{04CC3F4A-28EF-4C1D-B990-7EF5F2DB1136}" destId="{9AD770F6-E664-4971-A12B-5B13F29D079F}" srcOrd="1" destOrd="0" presId="urn:microsoft.com/office/officeart/2005/8/layout/hierarchy1"/>
    <dgm:cxn modelId="{F5740846-BD62-4336-8CEC-6D78EEE3CEF4}" type="presParOf" srcId="{62EE0B72-160B-491C-9182-BD52949EF84C}" destId="{B7A617F1-E597-4F0F-8EE9-06885CC71A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59064-9BAD-4F57-8ACE-C0FF57DB9859}">
      <dsp:nvSpPr>
        <dsp:cNvPr id="0" name=""/>
        <dsp:cNvSpPr/>
      </dsp:nvSpPr>
      <dsp:spPr>
        <a:xfrm>
          <a:off x="8152461" y="2790876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1805D7-5F8B-4766-B996-3F63788C314C}">
      <dsp:nvSpPr>
        <dsp:cNvPr id="0" name=""/>
        <dsp:cNvSpPr/>
      </dsp:nvSpPr>
      <dsp:spPr>
        <a:xfrm>
          <a:off x="8152461" y="2034255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86C60-A170-4359-87B0-BDD7618B5B73}">
      <dsp:nvSpPr>
        <dsp:cNvPr id="0" name=""/>
        <dsp:cNvSpPr/>
      </dsp:nvSpPr>
      <dsp:spPr>
        <a:xfrm>
          <a:off x="8152461" y="1277633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3C85B3-8FB0-474A-823A-192C04B89523}">
      <dsp:nvSpPr>
        <dsp:cNvPr id="0" name=""/>
        <dsp:cNvSpPr/>
      </dsp:nvSpPr>
      <dsp:spPr>
        <a:xfrm>
          <a:off x="5137091" y="521011"/>
          <a:ext cx="3061089" cy="237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71"/>
              </a:lnTo>
              <a:lnTo>
                <a:pt x="3061089" y="161971"/>
              </a:lnTo>
              <a:lnTo>
                <a:pt x="3061089" y="23767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64D81-EB14-4DE5-92BB-8BA7FA5E891D}">
      <dsp:nvSpPr>
        <dsp:cNvPr id="0" name=""/>
        <dsp:cNvSpPr/>
      </dsp:nvSpPr>
      <dsp:spPr>
        <a:xfrm>
          <a:off x="6708531" y="2790876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A96E8-9980-4DB2-9003-B30890EBA0E5}">
      <dsp:nvSpPr>
        <dsp:cNvPr id="0" name=""/>
        <dsp:cNvSpPr/>
      </dsp:nvSpPr>
      <dsp:spPr>
        <a:xfrm>
          <a:off x="6708531" y="2034255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B37E3-53B5-4D8A-90E6-9BCA101E7DB7}">
      <dsp:nvSpPr>
        <dsp:cNvPr id="0" name=""/>
        <dsp:cNvSpPr/>
      </dsp:nvSpPr>
      <dsp:spPr>
        <a:xfrm>
          <a:off x="6708531" y="1277633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74023-5BA6-4C68-9D2D-BBCFF24C698E}">
      <dsp:nvSpPr>
        <dsp:cNvPr id="0" name=""/>
        <dsp:cNvSpPr/>
      </dsp:nvSpPr>
      <dsp:spPr>
        <a:xfrm>
          <a:off x="5137091" y="521011"/>
          <a:ext cx="1617159" cy="237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71"/>
              </a:lnTo>
              <a:lnTo>
                <a:pt x="1617159" y="161971"/>
              </a:lnTo>
              <a:lnTo>
                <a:pt x="1617159" y="23767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6376E-1D85-426D-8992-5C10E5F3A20A}">
      <dsp:nvSpPr>
        <dsp:cNvPr id="0" name=""/>
        <dsp:cNvSpPr/>
      </dsp:nvSpPr>
      <dsp:spPr>
        <a:xfrm>
          <a:off x="5300824" y="2790876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551357-960E-4B5F-8CAC-15B81E7D3BB1}">
      <dsp:nvSpPr>
        <dsp:cNvPr id="0" name=""/>
        <dsp:cNvSpPr/>
      </dsp:nvSpPr>
      <dsp:spPr>
        <a:xfrm>
          <a:off x="5300824" y="2034255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BD7DC-9FBA-45B9-993E-8DACE584C2D5}">
      <dsp:nvSpPr>
        <dsp:cNvPr id="0" name=""/>
        <dsp:cNvSpPr/>
      </dsp:nvSpPr>
      <dsp:spPr>
        <a:xfrm>
          <a:off x="5300824" y="1277633"/>
          <a:ext cx="91440" cy="23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6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99BC1-9A6E-4E3C-94D0-E6690A105A61}">
      <dsp:nvSpPr>
        <dsp:cNvPr id="0" name=""/>
        <dsp:cNvSpPr/>
      </dsp:nvSpPr>
      <dsp:spPr>
        <a:xfrm>
          <a:off x="5137091" y="521011"/>
          <a:ext cx="209453" cy="237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71"/>
              </a:lnTo>
              <a:lnTo>
                <a:pt x="209453" y="161971"/>
              </a:lnTo>
              <a:lnTo>
                <a:pt x="209453" y="23767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2B9D2-6DBA-4828-8C53-94894DD7ADA7}">
      <dsp:nvSpPr>
        <dsp:cNvPr id="0" name=""/>
        <dsp:cNvSpPr/>
      </dsp:nvSpPr>
      <dsp:spPr>
        <a:xfrm>
          <a:off x="1459949" y="2861484"/>
          <a:ext cx="149504" cy="212819"/>
        </a:xfrm>
        <a:custGeom>
          <a:avLst/>
          <a:gdLst/>
          <a:ahLst/>
          <a:cxnLst/>
          <a:rect l="0" t="0" r="0" b="0"/>
          <a:pathLst>
            <a:path>
              <a:moveTo>
                <a:pt x="149504" y="0"/>
              </a:moveTo>
              <a:lnTo>
                <a:pt x="149504" y="137111"/>
              </a:lnTo>
              <a:lnTo>
                <a:pt x="0" y="137111"/>
              </a:lnTo>
              <a:lnTo>
                <a:pt x="0" y="21281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9DD5E9-C618-4B1C-AD6D-4FA80534593E}">
      <dsp:nvSpPr>
        <dsp:cNvPr id="0" name=""/>
        <dsp:cNvSpPr/>
      </dsp:nvSpPr>
      <dsp:spPr>
        <a:xfrm>
          <a:off x="1563734" y="2045817"/>
          <a:ext cx="91440" cy="228975"/>
        </a:xfrm>
        <a:custGeom>
          <a:avLst/>
          <a:gdLst/>
          <a:ahLst/>
          <a:cxnLst/>
          <a:rect l="0" t="0" r="0" b="0"/>
          <a:pathLst>
            <a:path>
              <a:moveTo>
                <a:pt x="84285" y="0"/>
              </a:moveTo>
              <a:lnTo>
                <a:pt x="84285" y="153268"/>
              </a:lnTo>
              <a:lnTo>
                <a:pt x="45720" y="153268"/>
              </a:lnTo>
              <a:lnTo>
                <a:pt x="45720" y="2289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F17622-6AF4-4F51-8B32-0C1A85C324EE}">
      <dsp:nvSpPr>
        <dsp:cNvPr id="0" name=""/>
        <dsp:cNvSpPr/>
      </dsp:nvSpPr>
      <dsp:spPr>
        <a:xfrm>
          <a:off x="1602299" y="1193382"/>
          <a:ext cx="91440" cy="333491"/>
        </a:xfrm>
        <a:custGeom>
          <a:avLst/>
          <a:gdLst/>
          <a:ahLst/>
          <a:cxnLst/>
          <a:rect l="0" t="0" r="0" b="0"/>
          <a:pathLst>
            <a:path>
              <a:moveTo>
                <a:pt x="75826" y="0"/>
              </a:moveTo>
              <a:lnTo>
                <a:pt x="75826" y="257783"/>
              </a:lnTo>
              <a:lnTo>
                <a:pt x="45720" y="257783"/>
              </a:lnTo>
              <a:lnTo>
                <a:pt x="45720" y="33349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F656AC-FCE1-4CCB-A6E5-1F7FCB7BEF17}">
      <dsp:nvSpPr>
        <dsp:cNvPr id="0" name=""/>
        <dsp:cNvSpPr/>
      </dsp:nvSpPr>
      <dsp:spPr>
        <a:xfrm>
          <a:off x="1678126" y="521011"/>
          <a:ext cx="3458965" cy="177496"/>
        </a:xfrm>
        <a:custGeom>
          <a:avLst/>
          <a:gdLst/>
          <a:ahLst/>
          <a:cxnLst/>
          <a:rect l="0" t="0" r="0" b="0"/>
          <a:pathLst>
            <a:path>
              <a:moveTo>
                <a:pt x="3458965" y="0"/>
              </a:moveTo>
              <a:lnTo>
                <a:pt x="3458965" y="101789"/>
              </a:lnTo>
              <a:lnTo>
                <a:pt x="0" y="101789"/>
              </a:lnTo>
              <a:lnTo>
                <a:pt x="0" y="17749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141D0-E1B0-4CE1-B6D6-78E12CF7E861}">
      <dsp:nvSpPr>
        <dsp:cNvPr id="0" name=""/>
        <dsp:cNvSpPr/>
      </dsp:nvSpPr>
      <dsp:spPr>
        <a:xfrm>
          <a:off x="3756972" y="1332937"/>
          <a:ext cx="489548" cy="284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509"/>
              </a:lnTo>
              <a:lnTo>
                <a:pt x="489548" y="208509"/>
              </a:lnTo>
              <a:lnTo>
                <a:pt x="489548" y="28421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A4840-0778-469A-985E-388C64353023}">
      <dsp:nvSpPr>
        <dsp:cNvPr id="0" name=""/>
        <dsp:cNvSpPr/>
      </dsp:nvSpPr>
      <dsp:spPr>
        <a:xfrm>
          <a:off x="3127837" y="2170659"/>
          <a:ext cx="91440" cy="4962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0570"/>
              </a:lnTo>
              <a:lnTo>
                <a:pt x="107224" y="420570"/>
              </a:lnTo>
              <a:lnTo>
                <a:pt x="107224" y="49627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6756A-04D5-4847-BB7C-C090DDB4B5C5}">
      <dsp:nvSpPr>
        <dsp:cNvPr id="0" name=""/>
        <dsp:cNvSpPr/>
      </dsp:nvSpPr>
      <dsp:spPr>
        <a:xfrm>
          <a:off x="3173557" y="1332937"/>
          <a:ext cx="583415" cy="137932"/>
        </a:xfrm>
        <a:custGeom>
          <a:avLst/>
          <a:gdLst/>
          <a:ahLst/>
          <a:cxnLst/>
          <a:rect l="0" t="0" r="0" b="0"/>
          <a:pathLst>
            <a:path>
              <a:moveTo>
                <a:pt x="583415" y="0"/>
              </a:moveTo>
              <a:lnTo>
                <a:pt x="583415" y="62225"/>
              </a:lnTo>
              <a:lnTo>
                <a:pt x="0" y="62225"/>
              </a:lnTo>
              <a:lnTo>
                <a:pt x="0" y="13793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CA4F1F-A008-444F-B0EE-CF0D967AF068}">
      <dsp:nvSpPr>
        <dsp:cNvPr id="0" name=""/>
        <dsp:cNvSpPr/>
      </dsp:nvSpPr>
      <dsp:spPr>
        <a:xfrm>
          <a:off x="3756972" y="521011"/>
          <a:ext cx="1380118" cy="292982"/>
        </a:xfrm>
        <a:custGeom>
          <a:avLst/>
          <a:gdLst/>
          <a:ahLst/>
          <a:cxnLst/>
          <a:rect l="0" t="0" r="0" b="0"/>
          <a:pathLst>
            <a:path>
              <a:moveTo>
                <a:pt x="1380118" y="0"/>
              </a:moveTo>
              <a:lnTo>
                <a:pt x="1380118" y="217274"/>
              </a:lnTo>
              <a:lnTo>
                <a:pt x="0" y="217274"/>
              </a:lnTo>
              <a:lnTo>
                <a:pt x="0" y="2929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C36E1-0094-4BD4-AA59-A3D2D9C28818}">
      <dsp:nvSpPr>
        <dsp:cNvPr id="0" name=""/>
        <dsp:cNvSpPr/>
      </dsp:nvSpPr>
      <dsp:spPr>
        <a:xfrm>
          <a:off x="4611529" y="2068"/>
          <a:ext cx="1051125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6B71C-186B-4078-8FEB-829FDF8AF251}">
      <dsp:nvSpPr>
        <dsp:cNvPr id="0" name=""/>
        <dsp:cNvSpPr/>
      </dsp:nvSpPr>
      <dsp:spPr>
        <a:xfrm>
          <a:off x="4702332" y="88332"/>
          <a:ext cx="1051125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CTS</a:t>
          </a:r>
        </a:p>
      </dsp:txBody>
      <dsp:txXfrm>
        <a:off x="4717531" y="103531"/>
        <a:ext cx="1020727" cy="488545"/>
      </dsp:txXfrm>
    </dsp:sp>
    <dsp:sp modelId="{9AA65D2C-4466-4A7A-AAA7-ADC899DC61BC}">
      <dsp:nvSpPr>
        <dsp:cNvPr id="0" name=""/>
        <dsp:cNvSpPr/>
      </dsp:nvSpPr>
      <dsp:spPr>
        <a:xfrm>
          <a:off x="3348356" y="813994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1FA39-1E25-473C-BDF6-57B342AA777E}">
      <dsp:nvSpPr>
        <dsp:cNvPr id="0" name=""/>
        <dsp:cNvSpPr/>
      </dsp:nvSpPr>
      <dsp:spPr>
        <a:xfrm>
          <a:off x="3439160" y="900257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REFORMA UDFJC</a:t>
          </a:r>
        </a:p>
      </dsp:txBody>
      <dsp:txXfrm>
        <a:off x="3454359" y="915456"/>
        <a:ext cx="786835" cy="488545"/>
      </dsp:txXfrm>
    </dsp:sp>
    <dsp:sp modelId="{B585BC0B-8BBF-4163-9CE5-BEB374467DC6}">
      <dsp:nvSpPr>
        <dsp:cNvPr id="0" name=""/>
        <dsp:cNvSpPr/>
      </dsp:nvSpPr>
      <dsp:spPr>
        <a:xfrm>
          <a:off x="2785559" y="1470869"/>
          <a:ext cx="775995" cy="69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D2E22-9200-4188-9CDE-06DE1D9EA400}">
      <dsp:nvSpPr>
        <dsp:cNvPr id="0" name=""/>
        <dsp:cNvSpPr/>
      </dsp:nvSpPr>
      <dsp:spPr>
        <a:xfrm>
          <a:off x="2876363" y="1557133"/>
          <a:ext cx="775995" cy="699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Estatuto Genera</a:t>
          </a:r>
        </a:p>
      </dsp:txBody>
      <dsp:txXfrm>
        <a:off x="2896859" y="1577629"/>
        <a:ext cx="735003" cy="658797"/>
      </dsp:txXfrm>
    </dsp:sp>
    <dsp:sp modelId="{0A0105A9-5399-4CF0-B1D8-BFA27B16F3D2}">
      <dsp:nvSpPr>
        <dsp:cNvPr id="0" name=""/>
        <dsp:cNvSpPr/>
      </dsp:nvSpPr>
      <dsp:spPr>
        <a:xfrm>
          <a:off x="2826445" y="2666937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8B69D0-6ABE-4EC9-BE51-9A7224B54EFC}">
      <dsp:nvSpPr>
        <dsp:cNvPr id="0" name=""/>
        <dsp:cNvSpPr/>
      </dsp:nvSpPr>
      <dsp:spPr>
        <a:xfrm>
          <a:off x="2917249" y="2753201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Estatutos derivados</a:t>
          </a:r>
        </a:p>
      </dsp:txBody>
      <dsp:txXfrm>
        <a:off x="2932448" y="2768400"/>
        <a:ext cx="786835" cy="488545"/>
      </dsp:txXfrm>
    </dsp:sp>
    <dsp:sp modelId="{0D349E9B-7840-43BC-9808-C632A326AC4A}">
      <dsp:nvSpPr>
        <dsp:cNvPr id="0" name=""/>
        <dsp:cNvSpPr/>
      </dsp:nvSpPr>
      <dsp:spPr>
        <a:xfrm>
          <a:off x="3837904" y="1617154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65BB3-CB08-4904-92A4-2DD843C906F3}">
      <dsp:nvSpPr>
        <dsp:cNvPr id="0" name=""/>
        <dsp:cNvSpPr/>
      </dsp:nvSpPr>
      <dsp:spPr>
        <a:xfrm>
          <a:off x="3928708" y="1703418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Estatutos viejos</a:t>
          </a:r>
        </a:p>
      </dsp:txBody>
      <dsp:txXfrm>
        <a:off x="3943907" y="1718617"/>
        <a:ext cx="786835" cy="488545"/>
      </dsp:txXfrm>
    </dsp:sp>
    <dsp:sp modelId="{B63CD3DA-DE12-49B2-980D-6E8A41087E07}">
      <dsp:nvSpPr>
        <dsp:cNvPr id="0" name=""/>
        <dsp:cNvSpPr/>
      </dsp:nvSpPr>
      <dsp:spPr>
        <a:xfrm>
          <a:off x="689907" y="698508"/>
          <a:ext cx="1976437" cy="4948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A1E39-80C2-49A4-8F24-13686282F5EC}">
      <dsp:nvSpPr>
        <dsp:cNvPr id="0" name=""/>
        <dsp:cNvSpPr/>
      </dsp:nvSpPr>
      <dsp:spPr>
        <a:xfrm>
          <a:off x="780711" y="784772"/>
          <a:ext cx="1976437" cy="4948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CAPITALISMO-GUERA IMPERIALISTA Y CORONAVIRUS</a:t>
          </a:r>
        </a:p>
      </dsp:txBody>
      <dsp:txXfrm>
        <a:off x="795205" y="799266"/>
        <a:ext cx="1947449" cy="465886"/>
      </dsp:txXfrm>
    </dsp:sp>
    <dsp:sp modelId="{F899AE06-FA06-48E6-BFAC-42F567033DAD}">
      <dsp:nvSpPr>
        <dsp:cNvPr id="0" name=""/>
        <dsp:cNvSpPr/>
      </dsp:nvSpPr>
      <dsp:spPr>
        <a:xfrm>
          <a:off x="988721" y="1526874"/>
          <a:ext cx="1318597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D7828-E53F-4192-B807-7DA9AAFDD662}">
      <dsp:nvSpPr>
        <dsp:cNvPr id="0" name=""/>
        <dsp:cNvSpPr/>
      </dsp:nvSpPr>
      <dsp:spPr>
        <a:xfrm>
          <a:off x="1079524" y="1613137"/>
          <a:ext cx="1318597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CAPITALISMO</a:t>
          </a:r>
        </a:p>
      </dsp:txBody>
      <dsp:txXfrm>
        <a:off x="1094723" y="1628336"/>
        <a:ext cx="1288199" cy="488545"/>
      </dsp:txXfrm>
    </dsp:sp>
    <dsp:sp modelId="{74ED534C-EFA5-4420-BD91-DF0D1236AD84}">
      <dsp:nvSpPr>
        <dsp:cNvPr id="0" name=""/>
        <dsp:cNvSpPr/>
      </dsp:nvSpPr>
      <dsp:spPr>
        <a:xfrm>
          <a:off x="888695" y="2274793"/>
          <a:ext cx="1441517" cy="586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D1E19-489B-4E12-9F72-F423D39A9427}">
      <dsp:nvSpPr>
        <dsp:cNvPr id="0" name=""/>
        <dsp:cNvSpPr/>
      </dsp:nvSpPr>
      <dsp:spPr>
        <a:xfrm>
          <a:off x="979499" y="2361056"/>
          <a:ext cx="1441517" cy="5866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GUERRA IMPERIALISTA</a:t>
          </a:r>
        </a:p>
      </dsp:txBody>
      <dsp:txXfrm>
        <a:off x="996683" y="2378240"/>
        <a:ext cx="1407149" cy="552323"/>
      </dsp:txXfrm>
    </dsp:sp>
    <dsp:sp modelId="{5A0BA2CE-F40B-4D9F-B968-EB3998A94156}">
      <dsp:nvSpPr>
        <dsp:cNvPr id="0" name=""/>
        <dsp:cNvSpPr/>
      </dsp:nvSpPr>
      <dsp:spPr>
        <a:xfrm>
          <a:off x="860554" y="3074303"/>
          <a:ext cx="1198791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F94154-1860-4D92-88AD-DC54AFFEE213}">
      <dsp:nvSpPr>
        <dsp:cNvPr id="0" name=""/>
        <dsp:cNvSpPr/>
      </dsp:nvSpPr>
      <dsp:spPr>
        <a:xfrm>
          <a:off x="951358" y="3160566"/>
          <a:ext cx="1198791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PANDEMIA</a:t>
          </a:r>
        </a:p>
      </dsp:txBody>
      <dsp:txXfrm>
        <a:off x="966557" y="3175765"/>
        <a:ext cx="1168393" cy="488545"/>
      </dsp:txXfrm>
    </dsp:sp>
    <dsp:sp modelId="{574810A5-D131-4250-83BF-28BFB29B7FDF}">
      <dsp:nvSpPr>
        <dsp:cNvPr id="0" name=""/>
        <dsp:cNvSpPr/>
      </dsp:nvSpPr>
      <dsp:spPr>
        <a:xfrm>
          <a:off x="4728561" y="758690"/>
          <a:ext cx="1235967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4BCD6-C7BA-4B4C-AF39-87F77448ACE1}">
      <dsp:nvSpPr>
        <dsp:cNvPr id="0" name=""/>
        <dsp:cNvSpPr/>
      </dsp:nvSpPr>
      <dsp:spPr>
        <a:xfrm>
          <a:off x="4819365" y="844953"/>
          <a:ext cx="1235967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ESTUDIOS SOCIALES DE LA CTS</a:t>
          </a:r>
        </a:p>
      </dsp:txBody>
      <dsp:txXfrm>
        <a:off x="4834564" y="860152"/>
        <a:ext cx="1205569" cy="488545"/>
      </dsp:txXfrm>
    </dsp:sp>
    <dsp:sp modelId="{A2099E70-0A4A-409C-93A5-B9B63DA36C4C}">
      <dsp:nvSpPr>
        <dsp:cNvPr id="0" name=""/>
        <dsp:cNvSpPr/>
      </dsp:nvSpPr>
      <dsp:spPr>
        <a:xfrm>
          <a:off x="4937928" y="1515312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B0C8B3-E078-4DAD-8070-BAA6C608D8E5}">
      <dsp:nvSpPr>
        <dsp:cNvPr id="0" name=""/>
        <dsp:cNvSpPr/>
      </dsp:nvSpPr>
      <dsp:spPr>
        <a:xfrm>
          <a:off x="5028732" y="1601575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TECNICA-CIENCIA-TECNOLOGIA</a:t>
          </a:r>
        </a:p>
      </dsp:txBody>
      <dsp:txXfrm>
        <a:off x="5043931" y="1616774"/>
        <a:ext cx="786835" cy="488545"/>
      </dsp:txXfrm>
    </dsp:sp>
    <dsp:sp modelId="{46AD1C29-3748-497E-8A42-1516EB3AD6EC}">
      <dsp:nvSpPr>
        <dsp:cNvPr id="0" name=""/>
        <dsp:cNvSpPr/>
      </dsp:nvSpPr>
      <dsp:spPr>
        <a:xfrm>
          <a:off x="4937928" y="2271933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ECA468-0135-4437-8F33-C58E49BE3E5A}">
      <dsp:nvSpPr>
        <dsp:cNvPr id="0" name=""/>
        <dsp:cNvSpPr/>
      </dsp:nvSpPr>
      <dsp:spPr>
        <a:xfrm>
          <a:off x="5028732" y="2358197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POLITICA DE CYT</a:t>
          </a:r>
        </a:p>
      </dsp:txBody>
      <dsp:txXfrm>
        <a:off x="5043931" y="2373396"/>
        <a:ext cx="786835" cy="488545"/>
      </dsp:txXfrm>
    </dsp:sp>
    <dsp:sp modelId="{A2EDA7BC-6FB2-4AEC-8843-4F5C3BA48A4C}">
      <dsp:nvSpPr>
        <dsp:cNvPr id="0" name=""/>
        <dsp:cNvSpPr/>
      </dsp:nvSpPr>
      <dsp:spPr>
        <a:xfrm>
          <a:off x="4937928" y="3028555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FAB99-55FD-4967-9A5A-E9AC5CCED47A}">
      <dsp:nvSpPr>
        <dsp:cNvPr id="0" name=""/>
        <dsp:cNvSpPr/>
      </dsp:nvSpPr>
      <dsp:spPr>
        <a:xfrm>
          <a:off x="5028732" y="3114818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PARADIGMAS DE CTS</a:t>
          </a:r>
        </a:p>
      </dsp:txBody>
      <dsp:txXfrm>
        <a:off x="5043931" y="3130017"/>
        <a:ext cx="786835" cy="488545"/>
      </dsp:txXfrm>
    </dsp:sp>
    <dsp:sp modelId="{BFB7FC43-A393-4F03-B91B-921AC322C62A}">
      <dsp:nvSpPr>
        <dsp:cNvPr id="0" name=""/>
        <dsp:cNvSpPr/>
      </dsp:nvSpPr>
      <dsp:spPr>
        <a:xfrm>
          <a:off x="6146135" y="758690"/>
          <a:ext cx="1216230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FBBE6-9FF9-4073-A079-11225F65E810}">
      <dsp:nvSpPr>
        <dsp:cNvPr id="0" name=""/>
        <dsp:cNvSpPr/>
      </dsp:nvSpPr>
      <dsp:spPr>
        <a:xfrm>
          <a:off x="6236939" y="844953"/>
          <a:ext cx="1216230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LA SOCIEDAD CONTEMPORANEA</a:t>
          </a:r>
        </a:p>
      </dsp:txBody>
      <dsp:txXfrm>
        <a:off x="6252138" y="860152"/>
        <a:ext cx="1185832" cy="488545"/>
      </dsp:txXfrm>
    </dsp:sp>
    <dsp:sp modelId="{96BF0ED3-BB77-4524-AF39-1CF95D130DEA}">
      <dsp:nvSpPr>
        <dsp:cNvPr id="0" name=""/>
        <dsp:cNvSpPr/>
      </dsp:nvSpPr>
      <dsp:spPr>
        <a:xfrm>
          <a:off x="6345634" y="1515312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5037D-53B2-400C-B065-00C8C8245803}">
      <dsp:nvSpPr>
        <dsp:cNvPr id="0" name=""/>
        <dsp:cNvSpPr/>
      </dsp:nvSpPr>
      <dsp:spPr>
        <a:xfrm>
          <a:off x="6436438" y="1601575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APROXIMACIONES POLITICAS</a:t>
          </a:r>
        </a:p>
      </dsp:txBody>
      <dsp:txXfrm>
        <a:off x="6451637" y="1616774"/>
        <a:ext cx="786835" cy="488545"/>
      </dsp:txXfrm>
    </dsp:sp>
    <dsp:sp modelId="{3676549D-FBBC-4C52-AEFF-1A654C3BF27B}">
      <dsp:nvSpPr>
        <dsp:cNvPr id="0" name=""/>
        <dsp:cNvSpPr/>
      </dsp:nvSpPr>
      <dsp:spPr>
        <a:xfrm>
          <a:off x="6345634" y="2271933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A45288-DAEF-4238-A6C7-62EC2ADE9944}">
      <dsp:nvSpPr>
        <dsp:cNvPr id="0" name=""/>
        <dsp:cNvSpPr/>
      </dsp:nvSpPr>
      <dsp:spPr>
        <a:xfrm>
          <a:off x="6436438" y="2358197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APROXIMACIONES ECNOMICAS</a:t>
          </a:r>
        </a:p>
      </dsp:txBody>
      <dsp:txXfrm>
        <a:off x="6451637" y="2373396"/>
        <a:ext cx="786835" cy="488545"/>
      </dsp:txXfrm>
    </dsp:sp>
    <dsp:sp modelId="{95605874-68F4-4D83-B719-BF25AD4DEC84}">
      <dsp:nvSpPr>
        <dsp:cNvPr id="0" name=""/>
        <dsp:cNvSpPr/>
      </dsp:nvSpPr>
      <dsp:spPr>
        <a:xfrm>
          <a:off x="6345634" y="3028555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27D2C7-B531-44E2-9049-A8EFDE77AB09}">
      <dsp:nvSpPr>
        <dsp:cNvPr id="0" name=""/>
        <dsp:cNvSpPr/>
      </dsp:nvSpPr>
      <dsp:spPr>
        <a:xfrm>
          <a:off x="6436438" y="3114818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CONTEXTO</a:t>
          </a:r>
        </a:p>
      </dsp:txBody>
      <dsp:txXfrm>
        <a:off x="6451637" y="3130017"/>
        <a:ext cx="786835" cy="488545"/>
      </dsp:txXfrm>
    </dsp:sp>
    <dsp:sp modelId="{749C9CE4-F8CB-44AE-AEF4-8F06ADECE0E3}">
      <dsp:nvSpPr>
        <dsp:cNvPr id="0" name=""/>
        <dsp:cNvSpPr/>
      </dsp:nvSpPr>
      <dsp:spPr>
        <a:xfrm>
          <a:off x="7543974" y="758690"/>
          <a:ext cx="1308414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86270-294D-4CFA-9F3B-A557FC240D5B}">
      <dsp:nvSpPr>
        <dsp:cNvPr id="0" name=""/>
        <dsp:cNvSpPr/>
      </dsp:nvSpPr>
      <dsp:spPr>
        <a:xfrm>
          <a:off x="7634777" y="844953"/>
          <a:ext cx="1308414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CTS Y MEDIO AMBIENTE</a:t>
          </a:r>
        </a:p>
      </dsp:txBody>
      <dsp:txXfrm>
        <a:off x="7649976" y="860152"/>
        <a:ext cx="1278016" cy="488545"/>
      </dsp:txXfrm>
    </dsp:sp>
    <dsp:sp modelId="{B91A318C-4C56-4928-92E1-1E69DC84454A}">
      <dsp:nvSpPr>
        <dsp:cNvPr id="0" name=""/>
        <dsp:cNvSpPr/>
      </dsp:nvSpPr>
      <dsp:spPr>
        <a:xfrm>
          <a:off x="7789564" y="1515312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ED646-B109-4F2F-8B47-819CE9E62F8D}">
      <dsp:nvSpPr>
        <dsp:cNvPr id="0" name=""/>
        <dsp:cNvSpPr/>
      </dsp:nvSpPr>
      <dsp:spPr>
        <a:xfrm>
          <a:off x="7880368" y="1601575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AMBIENTE Y CTS</a:t>
          </a:r>
        </a:p>
      </dsp:txBody>
      <dsp:txXfrm>
        <a:off x="7895567" y="1616774"/>
        <a:ext cx="786835" cy="488545"/>
      </dsp:txXfrm>
    </dsp:sp>
    <dsp:sp modelId="{85C4FD78-6418-478F-A1F0-42C23A1BFB7F}">
      <dsp:nvSpPr>
        <dsp:cNvPr id="0" name=""/>
        <dsp:cNvSpPr/>
      </dsp:nvSpPr>
      <dsp:spPr>
        <a:xfrm>
          <a:off x="7789564" y="2271933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6E128-5932-47F1-BEED-24C5A00139DB}">
      <dsp:nvSpPr>
        <dsp:cNvPr id="0" name=""/>
        <dsp:cNvSpPr/>
      </dsp:nvSpPr>
      <dsp:spPr>
        <a:xfrm>
          <a:off x="7880368" y="2358197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DESTRCCION PLANETARIA</a:t>
          </a:r>
        </a:p>
      </dsp:txBody>
      <dsp:txXfrm>
        <a:off x="7895567" y="2373396"/>
        <a:ext cx="786835" cy="488545"/>
      </dsp:txXfrm>
    </dsp:sp>
    <dsp:sp modelId="{6B2A7E0B-7013-4598-89E1-44AB0B9DB6E9}">
      <dsp:nvSpPr>
        <dsp:cNvPr id="0" name=""/>
        <dsp:cNvSpPr/>
      </dsp:nvSpPr>
      <dsp:spPr>
        <a:xfrm>
          <a:off x="7789564" y="3028555"/>
          <a:ext cx="817233" cy="518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770F6-E664-4971-A12B-5B13F29D079F}">
      <dsp:nvSpPr>
        <dsp:cNvPr id="0" name=""/>
        <dsp:cNvSpPr/>
      </dsp:nvSpPr>
      <dsp:spPr>
        <a:xfrm>
          <a:off x="7880368" y="3114818"/>
          <a:ext cx="817233" cy="51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COMPROMISO CYT</a:t>
          </a:r>
        </a:p>
      </dsp:txBody>
      <dsp:txXfrm>
        <a:off x="7895567" y="3130017"/>
        <a:ext cx="786835" cy="488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4A30C51-7517-4CD6-8DE8-15052DD23BD9}" type="datetime1">
              <a:rPr lang="es-ES" smtClean="0"/>
              <a:t>24/01/2026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7A54D57-1E58-41A9-BDD9-F9650DC3A9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8875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2BE3E-5ECC-447F-AFDC-EFD8FA390703}" type="datetime1">
              <a:rPr lang="es-ES" smtClean="0"/>
              <a:pPr/>
              <a:t>24/01/2026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5EB433F-E5C6-4E8D-82E5-3D359E2C0E58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11778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F5EB433F-E5C6-4E8D-82E5-3D359E2C0E58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07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1" name="Rectángulo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271729F-AC31-4A36-B94F-2520F92C504B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72358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668F10-F209-43CD-A1DB-0A616FDF8D0D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5" name="Rectángulo">
            <a:extLst>
              <a:ext uri="{FF2B5EF4-FFF2-40B4-BE49-F238E27FC236}">
                <a16:creationId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6" name="Rectángulo">
            <a:extLst>
              <a:ext uri="{FF2B5EF4-FFF2-40B4-BE49-F238E27FC236}">
                <a16:creationId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0" name="Marcador de título 1">
            <a:extLst>
              <a:ext uri="{FF2B5EF4-FFF2-40B4-BE49-F238E27FC236}">
                <a16:creationId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pPr rtl="0"/>
            <a:r>
              <a:rPr lang="es-ES" noProof="0" dirty="0"/>
              <a:t>El título se escribe aquí</a:t>
            </a:r>
          </a:p>
        </p:txBody>
      </p:sp>
      <p:sp>
        <p:nvSpPr>
          <p:cNvPr id="12" name="Marcador de contenido 3">
            <a:extLst>
              <a:ext uri="{FF2B5EF4-FFF2-40B4-BE49-F238E27FC236}">
                <a16:creationId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rtlCol="0"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>
                <a:solidFill>
                  <a:schemeClr val="tx1"/>
                </a:solidFill>
              </a:defRPr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7918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s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CD09B1-D1FE-44C6-B2AD-56B70A664F1B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5" name="Rectángulo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6" name="Rectángulo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7" name="Marcador de título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942871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EDITAR EL ESTILO DEL TÍTULO DEL PATRÓN</a:t>
            </a:r>
          </a:p>
        </p:txBody>
      </p:sp>
      <p:sp>
        <p:nvSpPr>
          <p:cNvPr id="9" name="Marcador de contenido 3">
            <a:extLst>
              <a:ext uri="{FF2B5EF4-FFF2-40B4-BE49-F238E27FC236}">
                <a16:creationId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1973589"/>
            <a:ext cx="5711810" cy="3941540"/>
          </a:xfrm>
        </p:spPr>
        <p:txBody>
          <a:bodyPr rtlCol="0"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14" name="Marcador de posición de contenido 3">
            <a:extLst>
              <a:ext uri="{FF2B5EF4-FFF2-40B4-BE49-F238E27FC236}">
                <a16:creationId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21039"/>
            <a:ext cx="4589130" cy="5603086"/>
          </a:xfrm>
          <a:solidFill>
            <a:srgbClr val="EDEFF7"/>
          </a:solidFill>
        </p:spPr>
        <p:txBody>
          <a:bodyPr rtlCol="0"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26310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">
            <a:extLst>
              <a:ext uri="{FF2B5EF4-FFF2-40B4-BE49-F238E27FC236}">
                <a16:creationId xmlns:a16="http://schemas.microsoft.com/office/drawing/2014/main" id="{9C88DF2D-0421-A94C-82C1-867E1E5E4907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0" name="Rectángulo">
            <a:extLst>
              <a:ext uri="{FF2B5EF4-FFF2-40B4-BE49-F238E27FC236}">
                <a16:creationId xmlns:a16="http://schemas.microsoft.com/office/drawing/2014/main" id="{334D05A3-7A20-9447-8D39-F2980D85413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634999" y="3927894"/>
            <a:ext cx="10922000" cy="2326856"/>
          </a:xfrm>
          <a:prstGeom prst="rect">
            <a:avLst/>
          </a:prstGeom>
          <a:solidFill>
            <a:srgbClr val="F6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635001" y="603250"/>
            <a:ext cx="10921998" cy="3294019"/>
          </a:xfrm>
          <a:solidFill>
            <a:schemeClr val="bg1"/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298078"/>
            <a:ext cx="10113645" cy="743682"/>
          </a:xfrm>
          <a:prstGeom prst="rect">
            <a:avLst/>
          </a:prstGeo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213716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3262E77B-D1FC-47AA-8F8F-0A9F0836943E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4638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abecera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4217870" y="0"/>
            <a:ext cx="3599236" cy="68579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1" name="Rectángulo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B7E91E-1B4C-480A-B049-E2874D185C90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97075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">
            <a:extLst>
              <a:ext uri="{FF2B5EF4-FFF2-40B4-BE49-F238E27FC236}">
                <a16:creationId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3" name="Rectángulo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2F5B07-E0BE-4769-BD05-684F3057ABFD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1" name="Marcador de título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es-ES" noProof="0" dirty="0"/>
              <a:t>HAGA CLIC PARA EDITAR EL ESTILO DEL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32407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">
            <a:extLst>
              <a:ext uri="{FF2B5EF4-FFF2-40B4-BE49-F238E27FC236}">
                <a16:creationId xmlns:a16="http://schemas.microsoft.com/office/drawing/2014/main" id="{64248D99-2B30-464D-B9B7-4E5C3A1F3FB2}"/>
              </a:ext>
            </a:extLst>
          </p:cNvPr>
          <p:cNvSpPr/>
          <p:nvPr userDrawn="1"/>
        </p:nvSpPr>
        <p:spPr>
          <a:xfrm flipH="1"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6" name="Rectángulo">
            <a:extLst>
              <a:ext uri="{FF2B5EF4-FFF2-40B4-BE49-F238E27FC236}">
                <a16:creationId xmlns:a16="http://schemas.microsoft.com/office/drawing/2014/main" id="{3FAFF55B-FDE6-394B-A39B-22627D8FB6E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6A8F59-D9BD-44E6-9E8D-E8525DE28A56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11" name="Marcador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7" name="Marcador de título 1">
            <a:extLst>
              <a:ext uri="{FF2B5EF4-FFF2-40B4-BE49-F238E27FC236}">
                <a16:creationId xmlns:a16="http://schemas.microsoft.com/office/drawing/2014/main" id="{99E345E4-E77C-484E-9FBB-E4EC71F08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es-ES" noProof="0" dirty="0"/>
              <a:t>HAGA CLIC PARA EDITAR EL ESTILO DEL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2322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">
            <a:extLst>
              <a:ext uri="{FF2B5EF4-FFF2-40B4-BE49-F238E27FC236}">
                <a16:creationId xmlns:a16="http://schemas.microsoft.com/office/drawing/2014/main" id="{83ACCAC0-2C8A-CE43-8C55-22BB53C73920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0" name="Rectángulo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2F0871-BC43-4391-BA49-F17D21578A8B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4" name="Marcador de título 1">
            <a:extLst>
              <a:ext uri="{FF2B5EF4-FFF2-40B4-BE49-F238E27FC236}">
                <a16:creationId xmlns:a16="http://schemas.microsoft.com/office/drawing/2014/main" id="{D4076461-FF7A-8843-B7F9-D041F3FB22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es-ES" noProof="0" dirty="0"/>
              <a:t>HAGA CLIC PARA EDITAR EL ESTILO DEL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2039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">
            <a:extLst>
              <a:ext uri="{FF2B5EF4-FFF2-40B4-BE49-F238E27FC236}">
                <a16:creationId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0" name="Rectángulo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EA4875-EF96-4250-B383-B830E9C25369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9" name="Marcador de posición de imagen 3">
            <a:extLst>
              <a:ext uri="{FF2B5EF4-FFF2-40B4-BE49-F238E27FC236}">
                <a16:creationId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1930861"/>
            <a:ext cx="2919413" cy="2919413"/>
          </a:xfrm>
          <a:solidFill>
            <a:srgbClr val="EDEFF7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0" name="Marcador de posición de imagen 3">
            <a:extLst>
              <a:ext uri="{FF2B5EF4-FFF2-40B4-BE49-F238E27FC236}">
                <a16:creationId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1930861"/>
            <a:ext cx="2919413" cy="2919413"/>
          </a:xfrm>
          <a:solidFill>
            <a:srgbClr val="EDEFF7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1" name="Marcador de posición de imagen 3">
            <a:extLst>
              <a:ext uri="{FF2B5EF4-FFF2-40B4-BE49-F238E27FC236}">
                <a16:creationId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1930861"/>
            <a:ext cx="2919413" cy="2919413"/>
          </a:xfrm>
          <a:solidFill>
            <a:srgbClr val="EDEFF7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2" name="Marcador de texto 3">
            <a:extLst>
              <a:ext uri="{FF2B5EF4-FFF2-40B4-BE49-F238E27FC236}">
                <a16:creationId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rtlCol="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 dirty="0"/>
              <a:t>El nombre va aquí</a:t>
            </a:r>
          </a:p>
        </p:txBody>
      </p:sp>
      <p:sp>
        <p:nvSpPr>
          <p:cNvPr id="23" name="Marcador de texto 3">
            <a:extLst>
              <a:ext uri="{FF2B5EF4-FFF2-40B4-BE49-F238E27FC236}">
                <a16:creationId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rtlCol="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 dirty="0"/>
              <a:t>El nombre va aquí</a:t>
            </a:r>
          </a:p>
        </p:txBody>
      </p:sp>
      <p:sp>
        <p:nvSpPr>
          <p:cNvPr id="24" name="Marcador de texto 3">
            <a:extLst>
              <a:ext uri="{FF2B5EF4-FFF2-40B4-BE49-F238E27FC236}">
                <a16:creationId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rtlCol="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 dirty="0"/>
              <a:t>El nombre va aquí</a:t>
            </a:r>
          </a:p>
        </p:txBody>
      </p:sp>
      <p:sp>
        <p:nvSpPr>
          <p:cNvPr id="25" name="Marcador de título 1">
            <a:extLst>
              <a:ext uri="{FF2B5EF4-FFF2-40B4-BE49-F238E27FC236}">
                <a16:creationId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es-ES" noProof="0" dirty="0"/>
              <a:t>HAGA CLIC PARA EDITAR EL ESTILO DEL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1889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75BFFB-0D27-4FB3-9BE6-28BFCCF8A885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7229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e imag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CE9BF4-02AB-424C-9F06-A12797AAC7EF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5" name="Rectángulo">
            <a:extLst>
              <a:ext uri="{FF2B5EF4-FFF2-40B4-BE49-F238E27FC236}">
                <a16:creationId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6" name="Rectángulo">
            <a:extLst>
              <a:ext uri="{FF2B5EF4-FFF2-40B4-BE49-F238E27FC236}">
                <a16:creationId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10" name="Marcador de posición de imagen 8">
            <a:extLst>
              <a:ext uri="{FF2B5EF4-FFF2-40B4-BE49-F238E27FC236}">
                <a16:creationId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rtlCol="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1" name="Marcador de título 1">
            <a:extLst>
              <a:ext uri="{FF2B5EF4-FFF2-40B4-BE49-F238E27FC236}">
                <a16:creationId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5754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es-ES" noProof="0" dirty="0"/>
              <a:t>El título se escribe aquí</a:t>
            </a:r>
          </a:p>
        </p:txBody>
      </p:sp>
      <p:sp>
        <p:nvSpPr>
          <p:cNvPr id="12" name="Marcador de contenido 3">
            <a:extLst>
              <a:ext uri="{FF2B5EF4-FFF2-40B4-BE49-F238E27FC236}">
                <a16:creationId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5754" y="2281657"/>
            <a:ext cx="4157296" cy="3633471"/>
          </a:xfrm>
        </p:spPr>
        <p:txBody>
          <a:bodyPr rtlCol="0"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70171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879057-5E86-4830-9FD1-D1D8CBE93857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5" name="Rectángulo">
            <a:extLst>
              <a:ext uri="{FF2B5EF4-FFF2-40B4-BE49-F238E27FC236}">
                <a16:creationId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6" name="Rectángulo">
            <a:extLst>
              <a:ext uri="{FF2B5EF4-FFF2-40B4-BE49-F238E27FC236}">
                <a16:creationId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arcador de título 1">
            <a:extLst>
              <a:ext uri="{FF2B5EF4-FFF2-40B4-BE49-F238E27FC236}">
                <a16:creationId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pPr rtl="0"/>
            <a:r>
              <a:rPr lang="es-ES" noProof="0" dirty="0"/>
              <a:t>El título se escribe aquí</a:t>
            </a:r>
          </a:p>
        </p:txBody>
      </p:sp>
      <p:sp>
        <p:nvSpPr>
          <p:cNvPr id="12" name="Marcador de contenido 3">
            <a:extLst>
              <a:ext uri="{FF2B5EF4-FFF2-40B4-BE49-F238E27FC236}">
                <a16:creationId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rtlCol="0"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 rtl="0"/>
            <a:r>
              <a:rPr lang="es-ES" noProof="0" dirty="0"/>
              <a:t>La cita va aquí</a:t>
            </a:r>
          </a:p>
        </p:txBody>
      </p:sp>
    </p:spTree>
    <p:extLst>
      <p:ext uri="{BB962C8B-B14F-4D97-AF65-F5344CB8AC3E}">
        <p14:creationId xmlns:p14="http://schemas.microsoft.com/office/powerpoint/2010/main" val="418493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">
            <a:extLst>
              <a:ext uri="{FF2B5EF4-FFF2-40B4-BE49-F238E27FC236}">
                <a16:creationId xmlns:a16="http://schemas.microsoft.com/office/drawing/2014/main" id="{1552108B-1F90-0044-A7D4-0956E919F29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s-ES" sz="1600" noProof="0" dirty="0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09E3C37F-C42D-43D8-BE96-EAA286492138}" type="datetime1">
              <a:rPr lang="es-ES" noProof="0" smtClean="0"/>
              <a:t>24/01/2026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9436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3" r:id="rId2"/>
    <p:sldLayoutId id="2147483675" r:id="rId3"/>
    <p:sldLayoutId id="2147483684" r:id="rId4"/>
    <p:sldLayoutId id="2147483678" r:id="rId5"/>
    <p:sldLayoutId id="2147483688" r:id="rId6"/>
    <p:sldLayoutId id="2147483679" r:id="rId7"/>
    <p:sldLayoutId id="2147483692" r:id="rId8"/>
    <p:sldLayoutId id="2147483691" r:id="rId9"/>
    <p:sldLayoutId id="2147483690" r:id="rId10"/>
    <p:sldLayoutId id="2147483689" r:id="rId11"/>
    <p:sldLayoutId id="214748368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B7AEFB0-51F2-5449-996C-73382891D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/>
              <a:t>Presentación del curso </a:t>
            </a:r>
            <a:r>
              <a:rPr lang="es-ES" dirty="0" err="1"/>
              <a:t>cts</a:t>
            </a:r>
            <a:endParaRPr lang="es-ES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B0F6D6CF-8D73-6643-A348-53AAE29FD1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/>
              <a:t>Jairo </a:t>
            </a:r>
            <a:r>
              <a:rPr lang="es-ES" dirty="0" err="1"/>
              <a:t>ruiz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336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4098A7C4-72DE-5B73-5C01-5EF182D2F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753" y="942870"/>
            <a:ext cx="9637087" cy="1292750"/>
          </a:xfrm>
        </p:spPr>
        <p:txBody>
          <a:bodyPr/>
          <a:lstStyle/>
          <a:p>
            <a:r>
              <a:rPr lang="es-CO" dirty="0"/>
              <a:t>Programa </a:t>
            </a:r>
            <a:r>
              <a:rPr lang="es-CO" dirty="0" err="1"/>
              <a:t>cts</a:t>
            </a:r>
            <a:endParaRPr lang="es-CO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B1AA31FD-590D-5C07-7514-B2CC3DF8C6C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83244016"/>
              </p:ext>
            </p:extLst>
          </p:nvPr>
        </p:nvGraphicFramePr>
        <p:xfrm>
          <a:off x="1359159" y="2235620"/>
          <a:ext cx="9865567" cy="3679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75698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MONO">
      <a:dk1>
        <a:srgbClr val="000000"/>
      </a:dk1>
      <a:lt1>
        <a:srgbClr val="ECEEF7"/>
      </a:lt1>
      <a:dk2>
        <a:srgbClr val="000000"/>
      </a:dk2>
      <a:lt2>
        <a:srgbClr val="F5F8FF"/>
      </a:lt2>
      <a:accent1>
        <a:srgbClr val="ECEEF7"/>
      </a:accent1>
      <a:accent2>
        <a:srgbClr val="F5F8FF"/>
      </a:accent2>
      <a:accent3>
        <a:srgbClr val="A1A2A9"/>
      </a:accent3>
      <a:accent4>
        <a:srgbClr val="141514"/>
      </a:accent4>
      <a:accent5>
        <a:srgbClr val="000000"/>
      </a:accent5>
      <a:accent6>
        <a:srgbClr val="96969C"/>
      </a:accent6>
      <a:hlink>
        <a:srgbClr val="5F6063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628_TF22318419.potx" id="{BDA469B9-7398-4751-9E47-20E13A4F5A35}" vid="{35435947-4245-43E7-8C96-234031701C0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ventas minimalista</Template>
  <TotalTime>1581</TotalTime>
  <Words>57</Words>
  <Application>Microsoft Office PowerPoint</Application>
  <PresentationFormat>Panorámica</PresentationFormat>
  <Paragraphs>25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RetrospectVTI</vt:lpstr>
      <vt:lpstr>Presentación del curso cts</vt:lpstr>
      <vt:lpstr>Programa 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JAIRO RUIZ</dc:creator>
  <cp:lastModifiedBy>JAIRO RUIZ</cp:lastModifiedBy>
  <cp:revision>3</cp:revision>
  <dcterms:created xsi:type="dcterms:W3CDTF">2020-04-25T18:29:35Z</dcterms:created>
  <dcterms:modified xsi:type="dcterms:W3CDTF">2026-01-24T20:28:14Z</dcterms:modified>
</cp:coreProperties>
</file>