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E0B5C5-1FF7-4246-B278-8D2EB2E19CFA}" v="6" dt="2023-10-17T16:43:29.3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IRO RUIZ" userId="51af4c119a8ee44e" providerId="LiveId" clId="{A1E0B5C5-1FF7-4246-B278-8D2EB2E19CFA}"/>
    <pc:docChg chg="custSel addSld modSld">
      <pc:chgData name="JAIRO RUIZ" userId="51af4c119a8ee44e" providerId="LiveId" clId="{A1E0B5C5-1FF7-4246-B278-8D2EB2E19CFA}" dt="2023-10-17T16:43:31.994" v="27" actId="1076"/>
      <pc:docMkLst>
        <pc:docMk/>
      </pc:docMkLst>
      <pc:sldChg chg="addSp delSp modSp new mod">
        <pc:chgData name="JAIRO RUIZ" userId="51af4c119a8ee44e" providerId="LiveId" clId="{A1E0B5C5-1FF7-4246-B278-8D2EB2E19CFA}" dt="2023-10-17T16:35:32.025" v="8" actId="20577"/>
        <pc:sldMkLst>
          <pc:docMk/>
          <pc:sldMk cId="3533515899" sldId="259"/>
        </pc:sldMkLst>
        <pc:spChg chg="mod">
          <ac:chgData name="JAIRO RUIZ" userId="51af4c119a8ee44e" providerId="LiveId" clId="{A1E0B5C5-1FF7-4246-B278-8D2EB2E19CFA}" dt="2023-10-17T16:35:32.025" v="8" actId="20577"/>
          <ac:spMkLst>
            <pc:docMk/>
            <pc:sldMk cId="3533515899" sldId="259"/>
            <ac:spMk id="2" creationId="{2215C8A7-E726-B053-2495-64AD3CD036D6}"/>
          </ac:spMkLst>
        </pc:spChg>
        <pc:spChg chg="del">
          <ac:chgData name="JAIRO RUIZ" userId="51af4c119a8ee44e" providerId="LiveId" clId="{A1E0B5C5-1FF7-4246-B278-8D2EB2E19CFA}" dt="2023-10-17T16:35:18.463" v="7"/>
          <ac:spMkLst>
            <pc:docMk/>
            <pc:sldMk cId="3533515899" sldId="259"/>
            <ac:spMk id="3" creationId="{41AD2630-434D-26E6-06B4-89224DB3E4C0}"/>
          </ac:spMkLst>
        </pc:spChg>
        <pc:picChg chg="add mod">
          <ac:chgData name="JAIRO RUIZ" userId="51af4c119a8ee44e" providerId="LiveId" clId="{A1E0B5C5-1FF7-4246-B278-8D2EB2E19CFA}" dt="2023-10-17T16:35:18.463" v="7"/>
          <ac:picMkLst>
            <pc:docMk/>
            <pc:sldMk cId="3533515899" sldId="259"/>
            <ac:picMk id="4" creationId="{CFBAF62A-767C-1A67-3300-59C2C305A135}"/>
          </ac:picMkLst>
        </pc:picChg>
      </pc:sldChg>
      <pc:sldChg chg="addSp delSp modSp new mod">
        <pc:chgData name="JAIRO RUIZ" userId="51af4c119a8ee44e" providerId="LiveId" clId="{A1E0B5C5-1FF7-4246-B278-8D2EB2E19CFA}" dt="2023-10-17T16:40:31.269" v="20" actId="14100"/>
        <pc:sldMkLst>
          <pc:docMk/>
          <pc:sldMk cId="3581996076" sldId="260"/>
        </pc:sldMkLst>
        <pc:spChg chg="mod">
          <ac:chgData name="JAIRO RUIZ" userId="51af4c119a8ee44e" providerId="LiveId" clId="{A1E0B5C5-1FF7-4246-B278-8D2EB2E19CFA}" dt="2023-10-17T16:40:24.721" v="18" actId="14100"/>
          <ac:spMkLst>
            <pc:docMk/>
            <pc:sldMk cId="3581996076" sldId="260"/>
            <ac:spMk id="2" creationId="{3EE0F5D6-2418-EA62-12F2-C4ECD6AF948A}"/>
          </ac:spMkLst>
        </pc:spChg>
        <pc:spChg chg="del">
          <ac:chgData name="JAIRO RUIZ" userId="51af4c119a8ee44e" providerId="LiveId" clId="{A1E0B5C5-1FF7-4246-B278-8D2EB2E19CFA}" dt="2023-10-17T16:39:55.803" v="12"/>
          <ac:spMkLst>
            <pc:docMk/>
            <pc:sldMk cId="3581996076" sldId="260"/>
            <ac:spMk id="3" creationId="{72486B07-A150-D77E-55C9-50B01A67DA94}"/>
          </ac:spMkLst>
        </pc:spChg>
        <pc:picChg chg="add mod">
          <ac:chgData name="JAIRO RUIZ" userId="51af4c119a8ee44e" providerId="LiveId" clId="{A1E0B5C5-1FF7-4246-B278-8D2EB2E19CFA}" dt="2023-10-17T16:40:31.269" v="20" actId="14100"/>
          <ac:picMkLst>
            <pc:docMk/>
            <pc:sldMk cId="3581996076" sldId="260"/>
            <ac:picMk id="4" creationId="{840547F6-9145-BFFB-F7E1-16AEC1986303}"/>
          </ac:picMkLst>
        </pc:picChg>
      </pc:sldChg>
      <pc:sldChg chg="addSp delSp modSp new mod">
        <pc:chgData name="JAIRO RUIZ" userId="51af4c119a8ee44e" providerId="LiveId" clId="{A1E0B5C5-1FF7-4246-B278-8D2EB2E19CFA}" dt="2023-10-17T16:43:31.994" v="27" actId="1076"/>
        <pc:sldMkLst>
          <pc:docMk/>
          <pc:sldMk cId="1983889918" sldId="261"/>
        </pc:sldMkLst>
        <pc:spChg chg="mod">
          <ac:chgData name="JAIRO RUIZ" userId="51af4c119a8ee44e" providerId="LiveId" clId="{A1E0B5C5-1FF7-4246-B278-8D2EB2E19CFA}" dt="2023-10-17T16:41:08.849" v="23" actId="6549"/>
          <ac:spMkLst>
            <pc:docMk/>
            <pc:sldMk cId="1983889918" sldId="261"/>
            <ac:spMk id="2" creationId="{9DDF1021-64AA-DF10-9E7E-9BA9E0037788}"/>
          </ac:spMkLst>
        </pc:spChg>
        <pc:spChg chg="del">
          <ac:chgData name="JAIRO RUIZ" userId="51af4c119a8ee44e" providerId="LiveId" clId="{A1E0B5C5-1FF7-4246-B278-8D2EB2E19CFA}" dt="2023-10-17T16:42:50.104" v="24"/>
          <ac:spMkLst>
            <pc:docMk/>
            <pc:sldMk cId="1983889918" sldId="261"/>
            <ac:spMk id="3" creationId="{35BF036F-A1F7-6BAD-5C1D-DD7861C3CA80}"/>
          </ac:spMkLst>
        </pc:spChg>
        <pc:picChg chg="add mod">
          <ac:chgData name="JAIRO RUIZ" userId="51af4c119a8ee44e" providerId="LiveId" clId="{A1E0B5C5-1FF7-4246-B278-8D2EB2E19CFA}" dt="2023-10-17T16:42:53.241" v="25" actId="1076"/>
          <ac:picMkLst>
            <pc:docMk/>
            <pc:sldMk cId="1983889918" sldId="261"/>
            <ac:picMk id="4" creationId="{C7436772-3E1F-CF6A-F803-62236A98EBAF}"/>
          </ac:picMkLst>
        </pc:picChg>
        <pc:picChg chg="add mod">
          <ac:chgData name="JAIRO RUIZ" userId="51af4c119a8ee44e" providerId="LiveId" clId="{A1E0B5C5-1FF7-4246-B278-8D2EB2E19CFA}" dt="2023-10-17T16:43:31.994" v="27" actId="1076"/>
          <ac:picMkLst>
            <pc:docMk/>
            <pc:sldMk cId="1983889918" sldId="261"/>
            <ac:picMk id="5" creationId="{B65BE5CA-836C-6276-433D-6D996492660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586CB9-9628-889B-77E5-2F787F18AB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1DBA1D3-CEDD-A702-6ED9-D2E9F6B12F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61FCA7-3A64-6BEF-5477-2DCC49CF0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DB02-A90A-4210-A09F-801E646A0401}" type="datetimeFigureOut">
              <a:rPr lang="es-CO" smtClean="0"/>
              <a:t>17/10/2023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15CB72-0FDC-6AF8-C470-463AA6EED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FA6AFD-D2F8-F268-45A4-9049EE2F7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CF3E-5C11-4F1C-8A1B-6D031F6687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6401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574FDB-16A3-32A9-EA4C-F5D9E17FB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BFB9EDD-83A9-B130-7347-4D0B8F14BA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5221B1-C870-0593-A9D2-73C699D4B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DB02-A90A-4210-A09F-801E646A0401}" type="datetimeFigureOut">
              <a:rPr lang="es-CO" smtClean="0"/>
              <a:t>17/10/2023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A43F98-4800-B632-51AD-648B01679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076491-EF8B-6991-8101-C0FEFE572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CF3E-5C11-4F1C-8A1B-6D031F6687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7395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B326078-7B4B-1A73-F1FB-6A1CD539E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1791C55-3741-A001-3E3C-DA0F36D2CE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AB6A59-96EE-363F-372B-4D36622BD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DB02-A90A-4210-A09F-801E646A0401}" type="datetimeFigureOut">
              <a:rPr lang="es-CO" smtClean="0"/>
              <a:t>17/10/2023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16AC46-5CB4-DFFE-8A3B-D08E9A837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A2347E-4223-8171-0290-C14691B35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CF3E-5C11-4F1C-8A1B-6D031F6687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7638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55E295-242C-3E8D-FA46-2E49DA967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96A715-BA73-239A-B07E-13EE7B926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C4D247-C84A-AEBA-8630-D4EE138F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DB02-A90A-4210-A09F-801E646A0401}" type="datetimeFigureOut">
              <a:rPr lang="es-CO" smtClean="0"/>
              <a:t>17/10/2023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553773-6DE8-7700-A6A3-350AB22D5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CF21D7-B4D1-5ADF-5BAD-CF24AF272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CF3E-5C11-4F1C-8A1B-6D031F6687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92517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6FF633-BE6A-AAD0-DD07-BD9A30308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D74B4E-A484-1CEE-14A4-0805CE89F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4C2CD6-FDF8-54F2-FF37-0A85E4214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DB02-A90A-4210-A09F-801E646A0401}" type="datetimeFigureOut">
              <a:rPr lang="es-CO" smtClean="0"/>
              <a:t>17/10/2023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3145EB-6214-A298-4604-80B7967CE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470B94-DC7D-DAA7-A2E2-EF7241E09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CF3E-5C11-4F1C-8A1B-6D031F6687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3241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709D9A-1AD8-7EB8-C6A6-FA41AA747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786BC2-8236-9B9B-27AA-0C07FD2019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625CE4E-0C5C-FCE5-F886-DDD2495221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CF9CA3-119D-F17F-4532-D69DBA93C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DB02-A90A-4210-A09F-801E646A0401}" type="datetimeFigureOut">
              <a:rPr lang="es-CO" smtClean="0"/>
              <a:t>17/10/2023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5E1ABF3-6073-B52F-34BC-6491B662E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7144C5D-3EAD-405D-3B32-43377446A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CF3E-5C11-4F1C-8A1B-6D031F6687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5202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97808E-4ADC-9380-546B-69A5E7BAD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B93B444-2AAD-4C27-6F51-48976C2B5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FA5A9B4-52F5-36B5-A097-5D24A715FC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58D00DC-584B-1CF6-9F6C-0E494884B9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E2679B7-FEA2-D2AA-5559-669566ADB4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6CCB917-0C73-E0F4-144F-6DE0367BD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DB02-A90A-4210-A09F-801E646A0401}" type="datetimeFigureOut">
              <a:rPr lang="es-CO" smtClean="0"/>
              <a:t>17/10/2023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77F6CEE-41C8-E488-7374-25B58347D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A49A82F-5384-D20A-577B-833277469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CF3E-5C11-4F1C-8A1B-6D031F6687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6591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19734A-BAF3-E87C-5402-F46A04532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8B9A9D7-C1D2-4E63-9940-17F596447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DB02-A90A-4210-A09F-801E646A0401}" type="datetimeFigureOut">
              <a:rPr lang="es-CO" smtClean="0"/>
              <a:t>17/10/2023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72FBECF-589D-C2FB-828A-AA2B0890C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86F1EB8-053A-B2CE-EA49-E53AB76B9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CF3E-5C11-4F1C-8A1B-6D031F6687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2706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E7EDE23-4A6B-FD9D-E255-0DAC9C258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DB02-A90A-4210-A09F-801E646A0401}" type="datetimeFigureOut">
              <a:rPr lang="es-CO" smtClean="0"/>
              <a:t>17/10/2023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1287F60-D76A-1942-8A2E-BCFA7F062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5B9500D-6B65-3481-A9EA-E14E2EC03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CF3E-5C11-4F1C-8A1B-6D031F6687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411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935AF6-CAFA-5C04-863A-713A3DC96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C5F382-4CF9-C63E-7295-7D174446C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FE29B87-6E0C-AEDB-C823-DBE367C717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100A63B-6E10-B113-F2FF-092D4D2E2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DB02-A90A-4210-A09F-801E646A0401}" type="datetimeFigureOut">
              <a:rPr lang="es-CO" smtClean="0"/>
              <a:t>17/10/2023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54DC3E5-9478-BE99-973B-31D3F4043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D12F9A-12EB-004A-90DE-631A37E34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CF3E-5C11-4F1C-8A1B-6D031F6687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130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E541E4-0E97-449C-9565-A0035B3B0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C1D9EE2-A2BB-826C-E8FA-10AF2234AA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075DFA-72B9-5345-66EB-C223704E42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2C9F972-3ABE-A072-15DB-2743E36B7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DB02-A90A-4210-A09F-801E646A0401}" type="datetimeFigureOut">
              <a:rPr lang="es-CO" smtClean="0"/>
              <a:t>17/10/2023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58FAFC6-F866-6140-2762-A6033EFBF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7779B8C-2BCB-8D0A-5770-E0AF88A0E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CF3E-5C11-4F1C-8A1B-6D031F6687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3185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1189C8F-5973-5D1D-014A-63B22CAF3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66D3D1-F78A-9271-E6D8-661BBDE5C6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C5BEF1-999D-DD68-A516-7E2E7BC746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3DB02-A90A-4210-A09F-801E646A0401}" type="datetimeFigureOut">
              <a:rPr lang="es-CO" smtClean="0"/>
              <a:t>17/10/2023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B07A4A-B8B5-D304-F1F3-504868510C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82726D-F71C-D9DD-1ACF-0FC737F4F6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7CF3E-5C11-4F1C-8A1B-6D031F6687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4926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lectricidadipl.blogspot.com/2014/06/diseno-de-voltimetro-de-cd-analogico.html" TargetMode="External"/><Relationship Id="rId2" Type="http://schemas.openxmlformats.org/officeDocument/2006/relationships/hyperlink" Target="http://hyperphysics.phy-astr.gsu.edu/hbasees/magnetic/ammet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comunidad.udistrital.edu.co/jruiz/files/2016/01/Fuente-de-alimentaci%C3%B3n-regulada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hyperlink" Target="http://comunidad.udistrital.edu.co/jruiz/2016/01/28/curso-de-introduccion-a-la-electronica-2/circuitos-de-aplicacion-proyecto-tre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F0FCF7-B1DE-893C-666E-8BD3AEA47C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err="1"/>
              <a:t>Pull</a:t>
            </a:r>
            <a:r>
              <a:rPr lang="es-CO" dirty="0"/>
              <a:t> de proyectos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A1E7358-8790-C481-80A7-D05CD7B192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6207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6D782B-5761-B279-56F3-0C1886FB3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Opciones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7CC3DF-B061-8D72-B403-7195D3604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Un multímetro análogo-amperímetro, </a:t>
            </a:r>
            <a:r>
              <a:rPr lang="es-CO" dirty="0" err="1"/>
              <a:t>voltimetro</a:t>
            </a:r>
            <a:r>
              <a:rPr lang="es-CO" dirty="0"/>
              <a:t>-</a:t>
            </a:r>
          </a:p>
          <a:p>
            <a:r>
              <a:rPr lang="es-CO" dirty="0"/>
              <a:t>Una fuente de voltaje variable y dual</a:t>
            </a:r>
          </a:p>
          <a:p>
            <a:r>
              <a:rPr lang="es-CO" dirty="0"/>
              <a:t>Un detector de humedad</a:t>
            </a:r>
          </a:p>
          <a:p>
            <a:r>
              <a:rPr lang="es-CO" dirty="0"/>
              <a:t>Organillo musical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07774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E72550-914F-EBF1-EE88-5A0AA5F4A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Multímetro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39C81C-DE96-1D04-3E24-30B1DC119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354967" cy="4351338"/>
          </a:xfrm>
        </p:spPr>
        <p:txBody>
          <a:bodyPr>
            <a:normAutofit lnSpcReduction="10000"/>
          </a:bodyPr>
          <a:lstStyle/>
          <a:p>
            <a:r>
              <a:rPr lang="es-CO" dirty="0"/>
              <a:t>Amperímetro: </a:t>
            </a:r>
            <a:r>
              <a:rPr lang="es-CO" dirty="0" err="1">
                <a:hlinkClick r:id="rId2"/>
              </a:rPr>
              <a:t>Ammeter</a:t>
            </a:r>
            <a:r>
              <a:rPr lang="es-CO" dirty="0">
                <a:hlinkClick r:id="rId2"/>
              </a:rPr>
              <a:t> </a:t>
            </a:r>
            <a:r>
              <a:rPr lang="es-CO" dirty="0" err="1">
                <a:hlinkClick r:id="rId2"/>
              </a:rPr>
              <a:t>Design</a:t>
            </a:r>
            <a:r>
              <a:rPr lang="es-CO" dirty="0">
                <a:hlinkClick r:id="rId2"/>
              </a:rPr>
              <a:t> (gsu.edu)</a:t>
            </a:r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r>
              <a:rPr lang="es-CO" dirty="0" err="1"/>
              <a:t>Voltmetro</a:t>
            </a:r>
            <a:r>
              <a:rPr lang="es-CO" dirty="0"/>
              <a:t>: </a:t>
            </a:r>
            <a:r>
              <a:rPr lang="es-CO" dirty="0">
                <a:hlinkClick r:id="rId3"/>
              </a:rPr>
              <a:t>Fundamentos de Electricidad: Diseño de voltímetro de cd analógico (electricidadipl.blogspot.com)</a:t>
            </a:r>
            <a:endParaRPr lang="es-CO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B784A20-6830-FBC5-1988-C2241D4A97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3167" y="1027906"/>
            <a:ext cx="5724525" cy="305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BD17AB26-D52D-190F-7D4F-5B15406694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078" y="3934077"/>
            <a:ext cx="4219575" cy="240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8612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15C8A7-E726-B053-2495-64AD3CD03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/>
              <a:t>Una fuente de voltaje variable y dual: </a:t>
            </a:r>
            <a:r>
              <a:rPr lang="es-CO" dirty="0">
                <a:hlinkClick r:id="rId2"/>
              </a:rPr>
              <a:t>http://comunidad.udistrital.edu.co/jruiz/files/2016/01/Fuente-de-alimentaci%C3%B3n-regulada.pptx</a:t>
            </a:r>
            <a:r>
              <a:rPr lang="es-CO" dirty="0"/>
              <a:t> </a:t>
            </a:r>
          </a:p>
        </p:txBody>
      </p:sp>
      <p:pic>
        <p:nvPicPr>
          <p:cNvPr id="4" name="Picture 2" descr="Diagrama de fuente regulada simétrica.">
            <a:extLst>
              <a:ext uri="{FF2B5EF4-FFF2-40B4-BE49-F238E27FC236}">
                <a16:creationId xmlns:a16="http://schemas.microsoft.com/office/drawing/2014/main" id="{CFBAF62A-767C-1A67-3300-59C2C305A13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1929606"/>
            <a:ext cx="5619750" cy="414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515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E0F5D6-2418-EA62-12F2-C4ECD6AF9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57114" cy="1920875"/>
          </a:xfrm>
        </p:spPr>
        <p:txBody>
          <a:bodyPr>
            <a:normAutofit fontScale="90000"/>
          </a:bodyPr>
          <a:lstStyle/>
          <a:p>
            <a:r>
              <a:rPr lang="es-CO" dirty="0"/>
              <a:t>Un detector de humedad: </a:t>
            </a:r>
            <a:r>
              <a:rPr lang="es-CO" dirty="0">
                <a:hlinkClick r:id="rId2"/>
              </a:rPr>
              <a:t>http://comunidad.udistrital.edu.co/jruiz/2016/01/28/curso-de-introduccion-a-la-electronica-2/circuitos-de-aplicacion-proyecto-tres/</a:t>
            </a:r>
            <a:r>
              <a:rPr lang="es-CO" dirty="0"/>
              <a:t> 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840547F6-9145-BFFB-F7E1-16AEC19863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336" y="2923931"/>
            <a:ext cx="5956819" cy="31365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1996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DF1021-64AA-DF10-9E7E-9BA9E0037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Organillo musical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C7436772-3E1F-CF6A-F803-62236A98EB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65" y="2228754"/>
            <a:ext cx="4744016" cy="276130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B65BE5CA-836C-6276-433D-6D99649266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130" y="2394969"/>
            <a:ext cx="5019675" cy="2428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38899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107</Words>
  <Application>Microsoft Office PowerPoint</Application>
  <PresentationFormat>Panorámica</PresentationFormat>
  <Paragraphs>15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Pull de proyectos</vt:lpstr>
      <vt:lpstr>Opciones</vt:lpstr>
      <vt:lpstr>Multímetro</vt:lpstr>
      <vt:lpstr>Una fuente de voltaje variable y dual: http://comunidad.udistrital.edu.co/jruiz/files/2016/01/Fuente-de-alimentaci%C3%B3n-regulada.pptx </vt:lpstr>
      <vt:lpstr>Un detector de humedad: http://comunidad.udistrital.edu.co/jruiz/2016/01/28/curso-de-introduccion-a-la-electronica-2/circuitos-de-aplicacion-proyecto-tres/ </vt:lpstr>
      <vt:lpstr>Organillo musical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Pull de proyectos</dc:title>
  <dc:creator>JAIRO RUIZ</dc:creator>
  <cp:lastModifiedBy>JAIRO RUIZ</cp:lastModifiedBy>
  <cp:revision>1</cp:revision>
  <dcterms:created xsi:type="dcterms:W3CDTF">2023-10-17T15:51:34Z</dcterms:created>
  <dcterms:modified xsi:type="dcterms:W3CDTF">2023-10-17T16:43:38Z</dcterms:modified>
</cp:coreProperties>
</file>