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57" r:id="rId3"/>
    <p:sldId id="258" r:id="rId4"/>
    <p:sldId id="261" r:id="rId5"/>
    <p:sldId id="262" r:id="rId6"/>
    <p:sldId id="263" r:id="rId7"/>
    <p:sldId id="260" r:id="rId8"/>
    <p:sldId id="264" r:id="rId9"/>
    <p:sldId id="265" r:id="rId10"/>
    <p:sldId id="259" r:id="rId11"/>
    <p:sldId id="266" r:id="rId12"/>
    <p:sldId id="267" r:id="rId13"/>
    <p:sldId id="269" r:id="rId14"/>
    <p:sldId id="270" r:id="rId15"/>
    <p:sldId id="273" r:id="rId16"/>
    <p:sldId id="275" r:id="rId17"/>
    <p:sldId id="271" r:id="rId18"/>
    <p:sldId id="276" r:id="rId19"/>
    <p:sldId id="277" r:id="rId20"/>
    <p:sldId id="278" r:id="rId21"/>
    <p:sldId id="279" r:id="rId22"/>
    <p:sldId id="274" r:id="rId23"/>
    <p:sldId id="280" r:id="rId24"/>
    <p:sldId id="281" r:id="rId25"/>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8" d="100"/>
          <a:sy n="78" d="100"/>
        </p:scale>
        <p:origin x="720"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1FD20DF-F114-496E-8B71-56D27E8CB91A}"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E66F2FD8-3871-4D00-811E-61BE1F6D1AFC}">
      <dgm:prSet/>
      <dgm:spPr/>
      <dgm:t>
        <a:bodyPr/>
        <a:lstStyle/>
        <a:p>
          <a:r>
            <a:rPr lang="es-CO"/>
            <a:t>1.1. Tecnología, Ingeniería, ciencia y electrónica</a:t>
          </a:r>
          <a:endParaRPr lang="en-US"/>
        </a:p>
      </dgm:t>
    </dgm:pt>
    <dgm:pt modelId="{843143EF-A6D4-4934-BB69-90836ECD5184}" type="parTrans" cxnId="{21561518-B65B-4AD7-B3A7-E0248C493A6D}">
      <dgm:prSet/>
      <dgm:spPr/>
      <dgm:t>
        <a:bodyPr/>
        <a:lstStyle/>
        <a:p>
          <a:endParaRPr lang="en-US"/>
        </a:p>
      </dgm:t>
    </dgm:pt>
    <dgm:pt modelId="{7B04675B-CFBD-4B72-BBC6-FAFB3DF4DBE5}" type="sibTrans" cxnId="{21561518-B65B-4AD7-B3A7-E0248C493A6D}">
      <dgm:prSet/>
      <dgm:spPr/>
      <dgm:t>
        <a:bodyPr/>
        <a:lstStyle/>
        <a:p>
          <a:endParaRPr lang="en-US"/>
        </a:p>
      </dgm:t>
    </dgm:pt>
    <dgm:pt modelId="{12CCD21E-2E47-460C-A6D3-726960D99023}">
      <dgm:prSet/>
      <dgm:spPr/>
      <dgm:t>
        <a:bodyPr/>
        <a:lstStyle/>
        <a:p>
          <a:r>
            <a:rPr lang="es-CO"/>
            <a:t>1.2. Campos de aplicación: Agrónica, automatización (Industria: Robótica, instrumentación, control), Telecomunicaciones (teleinformática, las TICs, las redes), otras (Domótica, mecatrónica) </a:t>
          </a:r>
          <a:endParaRPr lang="en-US"/>
        </a:p>
      </dgm:t>
    </dgm:pt>
    <dgm:pt modelId="{3E1B876A-B15B-4956-BBBD-686FDDA61E92}" type="parTrans" cxnId="{1B234A45-1334-4841-83E1-E892E57CF9A5}">
      <dgm:prSet/>
      <dgm:spPr/>
      <dgm:t>
        <a:bodyPr/>
        <a:lstStyle/>
        <a:p>
          <a:endParaRPr lang="en-US"/>
        </a:p>
      </dgm:t>
    </dgm:pt>
    <dgm:pt modelId="{BFA02D44-0296-4A87-ABC3-6542D37AED86}" type="sibTrans" cxnId="{1B234A45-1334-4841-83E1-E892E57CF9A5}">
      <dgm:prSet/>
      <dgm:spPr/>
      <dgm:t>
        <a:bodyPr/>
        <a:lstStyle/>
        <a:p>
          <a:endParaRPr lang="en-US"/>
        </a:p>
      </dgm:t>
    </dgm:pt>
    <dgm:pt modelId="{33AAF02E-4BC3-4D66-9279-6A3D85B098C9}">
      <dgm:prSet/>
      <dgm:spPr/>
      <dgm:t>
        <a:bodyPr/>
        <a:lstStyle/>
        <a:p>
          <a:r>
            <a:rPr lang="es-CO"/>
            <a:t>1.3. Elementos de currículo </a:t>
          </a:r>
          <a:endParaRPr lang="en-US"/>
        </a:p>
      </dgm:t>
    </dgm:pt>
    <dgm:pt modelId="{D3090368-E27D-4622-8100-CA9D409A7F72}" type="parTrans" cxnId="{FF650443-7E7A-4283-ABD4-8DE97E015EC7}">
      <dgm:prSet/>
      <dgm:spPr/>
      <dgm:t>
        <a:bodyPr/>
        <a:lstStyle/>
        <a:p>
          <a:endParaRPr lang="en-US"/>
        </a:p>
      </dgm:t>
    </dgm:pt>
    <dgm:pt modelId="{13816692-BB1D-4716-B670-B2B12FE1F8DB}" type="sibTrans" cxnId="{FF650443-7E7A-4283-ABD4-8DE97E015EC7}">
      <dgm:prSet/>
      <dgm:spPr/>
      <dgm:t>
        <a:bodyPr/>
        <a:lstStyle/>
        <a:p>
          <a:endParaRPr lang="en-US"/>
        </a:p>
      </dgm:t>
    </dgm:pt>
    <dgm:pt modelId="{1FD9C5A5-C5CC-465A-8139-45D4A7DBA2CB}" type="pres">
      <dgm:prSet presAssocID="{B1FD20DF-F114-496E-8B71-56D27E8CB91A}" presName="linear" presStyleCnt="0">
        <dgm:presLayoutVars>
          <dgm:animLvl val="lvl"/>
          <dgm:resizeHandles val="exact"/>
        </dgm:presLayoutVars>
      </dgm:prSet>
      <dgm:spPr/>
    </dgm:pt>
    <dgm:pt modelId="{13AA8F20-FC13-49E0-89E7-B49C89E3DCEF}" type="pres">
      <dgm:prSet presAssocID="{E66F2FD8-3871-4D00-811E-61BE1F6D1AFC}" presName="parentText" presStyleLbl="node1" presStyleIdx="0" presStyleCnt="3">
        <dgm:presLayoutVars>
          <dgm:chMax val="0"/>
          <dgm:bulletEnabled val="1"/>
        </dgm:presLayoutVars>
      </dgm:prSet>
      <dgm:spPr/>
    </dgm:pt>
    <dgm:pt modelId="{31AA032F-C29B-4E54-8EC4-29314D5A7298}" type="pres">
      <dgm:prSet presAssocID="{7B04675B-CFBD-4B72-BBC6-FAFB3DF4DBE5}" presName="spacer" presStyleCnt="0"/>
      <dgm:spPr/>
    </dgm:pt>
    <dgm:pt modelId="{FB65CA92-87E6-49D5-AF23-5342276FEE45}" type="pres">
      <dgm:prSet presAssocID="{12CCD21E-2E47-460C-A6D3-726960D99023}" presName="parentText" presStyleLbl="node1" presStyleIdx="1" presStyleCnt="3">
        <dgm:presLayoutVars>
          <dgm:chMax val="0"/>
          <dgm:bulletEnabled val="1"/>
        </dgm:presLayoutVars>
      </dgm:prSet>
      <dgm:spPr/>
    </dgm:pt>
    <dgm:pt modelId="{2EE0774E-9B0B-4363-8A31-A355A2933C3B}" type="pres">
      <dgm:prSet presAssocID="{BFA02D44-0296-4A87-ABC3-6542D37AED86}" presName="spacer" presStyleCnt="0"/>
      <dgm:spPr/>
    </dgm:pt>
    <dgm:pt modelId="{5CA1C776-D51F-4981-9810-4FB4C01B48B5}" type="pres">
      <dgm:prSet presAssocID="{33AAF02E-4BC3-4D66-9279-6A3D85B098C9}" presName="parentText" presStyleLbl="node1" presStyleIdx="2" presStyleCnt="3">
        <dgm:presLayoutVars>
          <dgm:chMax val="0"/>
          <dgm:bulletEnabled val="1"/>
        </dgm:presLayoutVars>
      </dgm:prSet>
      <dgm:spPr/>
    </dgm:pt>
  </dgm:ptLst>
  <dgm:cxnLst>
    <dgm:cxn modelId="{21561518-B65B-4AD7-B3A7-E0248C493A6D}" srcId="{B1FD20DF-F114-496E-8B71-56D27E8CB91A}" destId="{E66F2FD8-3871-4D00-811E-61BE1F6D1AFC}" srcOrd="0" destOrd="0" parTransId="{843143EF-A6D4-4934-BB69-90836ECD5184}" sibTransId="{7B04675B-CFBD-4B72-BBC6-FAFB3DF4DBE5}"/>
    <dgm:cxn modelId="{D4DED732-A598-4FA7-9D81-5CB8ABB4D5AD}" type="presOf" srcId="{12CCD21E-2E47-460C-A6D3-726960D99023}" destId="{FB65CA92-87E6-49D5-AF23-5342276FEE45}" srcOrd="0" destOrd="0" presId="urn:microsoft.com/office/officeart/2005/8/layout/vList2"/>
    <dgm:cxn modelId="{FF650443-7E7A-4283-ABD4-8DE97E015EC7}" srcId="{B1FD20DF-F114-496E-8B71-56D27E8CB91A}" destId="{33AAF02E-4BC3-4D66-9279-6A3D85B098C9}" srcOrd="2" destOrd="0" parTransId="{D3090368-E27D-4622-8100-CA9D409A7F72}" sibTransId="{13816692-BB1D-4716-B670-B2B12FE1F8DB}"/>
    <dgm:cxn modelId="{1B234A45-1334-4841-83E1-E892E57CF9A5}" srcId="{B1FD20DF-F114-496E-8B71-56D27E8CB91A}" destId="{12CCD21E-2E47-460C-A6D3-726960D99023}" srcOrd="1" destOrd="0" parTransId="{3E1B876A-B15B-4956-BBBD-686FDDA61E92}" sibTransId="{BFA02D44-0296-4A87-ABC3-6542D37AED86}"/>
    <dgm:cxn modelId="{078792D7-EAD2-4227-8772-6D0F8BBE6D81}" type="presOf" srcId="{33AAF02E-4BC3-4D66-9279-6A3D85B098C9}" destId="{5CA1C776-D51F-4981-9810-4FB4C01B48B5}" srcOrd="0" destOrd="0" presId="urn:microsoft.com/office/officeart/2005/8/layout/vList2"/>
    <dgm:cxn modelId="{B25CFBD4-6286-414C-B8B1-E9AD93DBAA8F}" type="presOf" srcId="{E66F2FD8-3871-4D00-811E-61BE1F6D1AFC}" destId="{13AA8F20-FC13-49E0-89E7-B49C89E3DCEF}" srcOrd="0" destOrd="0" presId="urn:microsoft.com/office/officeart/2005/8/layout/vList2"/>
    <dgm:cxn modelId="{80AA1FF6-C2E9-4439-B48D-B553354908A4}" type="presOf" srcId="{B1FD20DF-F114-496E-8B71-56D27E8CB91A}" destId="{1FD9C5A5-C5CC-465A-8139-45D4A7DBA2CB}" srcOrd="0" destOrd="0" presId="urn:microsoft.com/office/officeart/2005/8/layout/vList2"/>
    <dgm:cxn modelId="{B2B8E2CD-D5F2-4498-9E96-0008EE2B9238}" type="presParOf" srcId="{1FD9C5A5-C5CC-465A-8139-45D4A7DBA2CB}" destId="{13AA8F20-FC13-49E0-89E7-B49C89E3DCEF}" srcOrd="0" destOrd="0" presId="urn:microsoft.com/office/officeart/2005/8/layout/vList2"/>
    <dgm:cxn modelId="{F19CDC7C-BC64-42ED-B8E6-48EB294F49BB}" type="presParOf" srcId="{1FD9C5A5-C5CC-465A-8139-45D4A7DBA2CB}" destId="{31AA032F-C29B-4E54-8EC4-29314D5A7298}" srcOrd="1" destOrd="0" presId="urn:microsoft.com/office/officeart/2005/8/layout/vList2"/>
    <dgm:cxn modelId="{0B9BD3E3-D32F-4714-939F-739C9DD000F2}" type="presParOf" srcId="{1FD9C5A5-C5CC-465A-8139-45D4A7DBA2CB}" destId="{FB65CA92-87E6-49D5-AF23-5342276FEE45}" srcOrd="2" destOrd="0" presId="urn:microsoft.com/office/officeart/2005/8/layout/vList2"/>
    <dgm:cxn modelId="{44FA750B-E71A-4A98-B0B5-2E5334834D97}" type="presParOf" srcId="{1FD9C5A5-C5CC-465A-8139-45D4A7DBA2CB}" destId="{2EE0774E-9B0B-4363-8A31-A355A2933C3B}" srcOrd="3" destOrd="0" presId="urn:microsoft.com/office/officeart/2005/8/layout/vList2"/>
    <dgm:cxn modelId="{55A8C830-F345-4216-9A54-FA60BF91819D}" type="presParOf" srcId="{1FD9C5A5-C5CC-465A-8139-45D4A7DBA2CB}" destId="{5CA1C776-D51F-4981-9810-4FB4C01B48B5}"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5A09806-3D10-4267-954C-4C58A32A73E1}" type="doc">
      <dgm:prSet loTypeId="urn:microsoft.com/office/officeart/2008/layout/LinedList" loCatId="list" qsTypeId="urn:microsoft.com/office/officeart/2005/8/quickstyle/simple1" qsCatId="simple" csTypeId="urn:microsoft.com/office/officeart/2005/8/colors/accent0_3" csCatId="mainScheme"/>
      <dgm:spPr/>
      <dgm:t>
        <a:bodyPr/>
        <a:lstStyle/>
        <a:p>
          <a:endParaRPr lang="en-US"/>
        </a:p>
      </dgm:t>
    </dgm:pt>
    <dgm:pt modelId="{E7028BF5-6442-48A5-B5ED-6D66D6F482DC}">
      <dgm:prSet/>
      <dgm:spPr/>
      <dgm:t>
        <a:bodyPr/>
        <a:lstStyle/>
        <a:p>
          <a:r>
            <a:rPr lang="es-CO"/>
            <a:t>Un poco de historia</a:t>
          </a:r>
          <a:endParaRPr lang="en-US"/>
        </a:p>
      </dgm:t>
    </dgm:pt>
    <dgm:pt modelId="{65FBF55C-A10E-4664-BEF4-2FBBA354B7E2}" type="parTrans" cxnId="{44185D54-8CE2-4CB2-BA81-A62DE147AB71}">
      <dgm:prSet/>
      <dgm:spPr/>
      <dgm:t>
        <a:bodyPr/>
        <a:lstStyle/>
        <a:p>
          <a:endParaRPr lang="en-US"/>
        </a:p>
      </dgm:t>
    </dgm:pt>
    <dgm:pt modelId="{BABD3431-0E41-4F26-8377-7F767108735F}" type="sibTrans" cxnId="{44185D54-8CE2-4CB2-BA81-A62DE147AB71}">
      <dgm:prSet/>
      <dgm:spPr/>
      <dgm:t>
        <a:bodyPr/>
        <a:lstStyle/>
        <a:p>
          <a:endParaRPr lang="en-US"/>
        </a:p>
      </dgm:t>
    </dgm:pt>
    <dgm:pt modelId="{3D0D2AA3-2F06-4504-BDFD-BFB961FE76B3}">
      <dgm:prSet/>
      <dgm:spPr/>
      <dgm:t>
        <a:bodyPr/>
        <a:lstStyle/>
        <a:p>
          <a:r>
            <a:rPr lang="es-CO"/>
            <a:t>Que es la electricidad y que es electrónica</a:t>
          </a:r>
          <a:endParaRPr lang="en-US"/>
        </a:p>
      </dgm:t>
    </dgm:pt>
    <dgm:pt modelId="{DA59B342-F74E-4B79-85B0-4B588A666761}" type="parTrans" cxnId="{5C122480-744F-4EC0-B8B7-EA2D9EDB466B}">
      <dgm:prSet/>
      <dgm:spPr/>
      <dgm:t>
        <a:bodyPr/>
        <a:lstStyle/>
        <a:p>
          <a:endParaRPr lang="en-US"/>
        </a:p>
      </dgm:t>
    </dgm:pt>
    <dgm:pt modelId="{A3222497-45A4-46CD-83CB-0A487275B9E8}" type="sibTrans" cxnId="{5C122480-744F-4EC0-B8B7-EA2D9EDB466B}">
      <dgm:prSet/>
      <dgm:spPr/>
      <dgm:t>
        <a:bodyPr/>
        <a:lstStyle/>
        <a:p>
          <a:endParaRPr lang="en-US"/>
        </a:p>
      </dgm:t>
    </dgm:pt>
    <dgm:pt modelId="{F1666E81-E91C-43A5-B3A5-49091A47D6D5}">
      <dgm:prSet/>
      <dgm:spPr/>
      <dgm:t>
        <a:bodyPr/>
        <a:lstStyle/>
        <a:p>
          <a:r>
            <a:rPr lang="es-CO"/>
            <a:t>Técnica, tecnología, ciencia e ingeniería</a:t>
          </a:r>
          <a:endParaRPr lang="en-US"/>
        </a:p>
      </dgm:t>
    </dgm:pt>
    <dgm:pt modelId="{099DD3AD-7A8B-4E3A-865C-E58F84F202E0}" type="parTrans" cxnId="{8D4A69AD-987E-433F-AA27-577F90D5CED2}">
      <dgm:prSet/>
      <dgm:spPr/>
      <dgm:t>
        <a:bodyPr/>
        <a:lstStyle/>
        <a:p>
          <a:endParaRPr lang="en-US"/>
        </a:p>
      </dgm:t>
    </dgm:pt>
    <dgm:pt modelId="{DAE729CB-73EC-45CE-903A-9DE9F384EF5C}" type="sibTrans" cxnId="{8D4A69AD-987E-433F-AA27-577F90D5CED2}">
      <dgm:prSet/>
      <dgm:spPr/>
      <dgm:t>
        <a:bodyPr/>
        <a:lstStyle/>
        <a:p>
          <a:endParaRPr lang="en-US"/>
        </a:p>
      </dgm:t>
    </dgm:pt>
    <dgm:pt modelId="{677EBA46-552C-4330-8D7D-42DC22B7EF71}" type="pres">
      <dgm:prSet presAssocID="{05A09806-3D10-4267-954C-4C58A32A73E1}" presName="vert0" presStyleCnt="0">
        <dgm:presLayoutVars>
          <dgm:dir/>
          <dgm:animOne val="branch"/>
          <dgm:animLvl val="lvl"/>
        </dgm:presLayoutVars>
      </dgm:prSet>
      <dgm:spPr/>
    </dgm:pt>
    <dgm:pt modelId="{5F428AD4-ADBB-4EC3-9B7E-EC4AA4D2E316}" type="pres">
      <dgm:prSet presAssocID="{E7028BF5-6442-48A5-B5ED-6D66D6F482DC}" presName="thickLine" presStyleLbl="alignNode1" presStyleIdx="0" presStyleCnt="3"/>
      <dgm:spPr/>
    </dgm:pt>
    <dgm:pt modelId="{E4EAB305-29B8-4BCF-910B-403440CD85F4}" type="pres">
      <dgm:prSet presAssocID="{E7028BF5-6442-48A5-B5ED-6D66D6F482DC}" presName="horz1" presStyleCnt="0"/>
      <dgm:spPr/>
    </dgm:pt>
    <dgm:pt modelId="{5AC81E1B-CC9C-4419-BAA0-18B2C8767607}" type="pres">
      <dgm:prSet presAssocID="{E7028BF5-6442-48A5-B5ED-6D66D6F482DC}" presName="tx1" presStyleLbl="revTx" presStyleIdx="0" presStyleCnt="3"/>
      <dgm:spPr/>
    </dgm:pt>
    <dgm:pt modelId="{8A8FD83B-090C-4EB8-A3D7-D023B4E77C55}" type="pres">
      <dgm:prSet presAssocID="{E7028BF5-6442-48A5-B5ED-6D66D6F482DC}" presName="vert1" presStyleCnt="0"/>
      <dgm:spPr/>
    </dgm:pt>
    <dgm:pt modelId="{CB5753CC-7D57-4340-8096-616AEF018B73}" type="pres">
      <dgm:prSet presAssocID="{3D0D2AA3-2F06-4504-BDFD-BFB961FE76B3}" presName="thickLine" presStyleLbl="alignNode1" presStyleIdx="1" presStyleCnt="3"/>
      <dgm:spPr/>
    </dgm:pt>
    <dgm:pt modelId="{7816F84D-D2D0-4AA3-9438-4AF677C7DA52}" type="pres">
      <dgm:prSet presAssocID="{3D0D2AA3-2F06-4504-BDFD-BFB961FE76B3}" presName="horz1" presStyleCnt="0"/>
      <dgm:spPr/>
    </dgm:pt>
    <dgm:pt modelId="{9EF55698-6E39-4C52-BC19-E04390E73181}" type="pres">
      <dgm:prSet presAssocID="{3D0D2AA3-2F06-4504-BDFD-BFB961FE76B3}" presName="tx1" presStyleLbl="revTx" presStyleIdx="1" presStyleCnt="3"/>
      <dgm:spPr/>
    </dgm:pt>
    <dgm:pt modelId="{EB58BA80-BA21-4012-8F1C-DC29005162AA}" type="pres">
      <dgm:prSet presAssocID="{3D0D2AA3-2F06-4504-BDFD-BFB961FE76B3}" presName="vert1" presStyleCnt="0"/>
      <dgm:spPr/>
    </dgm:pt>
    <dgm:pt modelId="{0D8E8904-12B5-46CC-8E2B-042FF17DEB7D}" type="pres">
      <dgm:prSet presAssocID="{F1666E81-E91C-43A5-B3A5-49091A47D6D5}" presName="thickLine" presStyleLbl="alignNode1" presStyleIdx="2" presStyleCnt="3"/>
      <dgm:spPr/>
    </dgm:pt>
    <dgm:pt modelId="{91389F6D-FC91-4124-BA8C-D58315729EDF}" type="pres">
      <dgm:prSet presAssocID="{F1666E81-E91C-43A5-B3A5-49091A47D6D5}" presName="horz1" presStyleCnt="0"/>
      <dgm:spPr/>
    </dgm:pt>
    <dgm:pt modelId="{7A63FCEF-FBDD-4BA4-B77E-AED151F22FFE}" type="pres">
      <dgm:prSet presAssocID="{F1666E81-E91C-43A5-B3A5-49091A47D6D5}" presName="tx1" presStyleLbl="revTx" presStyleIdx="2" presStyleCnt="3"/>
      <dgm:spPr/>
    </dgm:pt>
    <dgm:pt modelId="{2D1A9322-164D-497A-A3DE-45E241FF383C}" type="pres">
      <dgm:prSet presAssocID="{F1666E81-E91C-43A5-B3A5-49091A47D6D5}" presName="vert1" presStyleCnt="0"/>
      <dgm:spPr/>
    </dgm:pt>
  </dgm:ptLst>
  <dgm:cxnLst>
    <dgm:cxn modelId="{A985631A-9D92-4AF5-B14F-AEA4052C3AD2}" type="presOf" srcId="{05A09806-3D10-4267-954C-4C58A32A73E1}" destId="{677EBA46-552C-4330-8D7D-42DC22B7EF71}" srcOrd="0" destOrd="0" presId="urn:microsoft.com/office/officeart/2008/layout/LinedList"/>
    <dgm:cxn modelId="{2C7DD724-187F-455B-9D3F-7ECFB0388D9C}" type="presOf" srcId="{F1666E81-E91C-43A5-B3A5-49091A47D6D5}" destId="{7A63FCEF-FBDD-4BA4-B77E-AED151F22FFE}" srcOrd="0" destOrd="0" presId="urn:microsoft.com/office/officeart/2008/layout/LinedList"/>
    <dgm:cxn modelId="{44185D54-8CE2-4CB2-BA81-A62DE147AB71}" srcId="{05A09806-3D10-4267-954C-4C58A32A73E1}" destId="{E7028BF5-6442-48A5-B5ED-6D66D6F482DC}" srcOrd="0" destOrd="0" parTransId="{65FBF55C-A10E-4664-BEF4-2FBBA354B7E2}" sibTransId="{BABD3431-0E41-4F26-8377-7F767108735F}"/>
    <dgm:cxn modelId="{5C122480-744F-4EC0-B8B7-EA2D9EDB466B}" srcId="{05A09806-3D10-4267-954C-4C58A32A73E1}" destId="{3D0D2AA3-2F06-4504-BDFD-BFB961FE76B3}" srcOrd="1" destOrd="0" parTransId="{DA59B342-F74E-4B79-85B0-4B588A666761}" sibTransId="{A3222497-45A4-46CD-83CB-0A487275B9E8}"/>
    <dgm:cxn modelId="{0620669D-C27F-45E9-8ED8-C975D46B84F9}" type="presOf" srcId="{3D0D2AA3-2F06-4504-BDFD-BFB961FE76B3}" destId="{9EF55698-6E39-4C52-BC19-E04390E73181}" srcOrd="0" destOrd="0" presId="urn:microsoft.com/office/officeart/2008/layout/LinedList"/>
    <dgm:cxn modelId="{8D4A69AD-987E-433F-AA27-577F90D5CED2}" srcId="{05A09806-3D10-4267-954C-4C58A32A73E1}" destId="{F1666E81-E91C-43A5-B3A5-49091A47D6D5}" srcOrd="2" destOrd="0" parTransId="{099DD3AD-7A8B-4E3A-865C-E58F84F202E0}" sibTransId="{DAE729CB-73EC-45CE-903A-9DE9F384EF5C}"/>
    <dgm:cxn modelId="{9A4CEEEB-E1BB-4529-B25A-75633B88FBEA}" type="presOf" srcId="{E7028BF5-6442-48A5-B5ED-6D66D6F482DC}" destId="{5AC81E1B-CC9C-4419-BAA0-18B2C8767607}" srcOrd="0" destOrd="0" presId="urn:microsoft.com/office/officeart/2008/layout/LinedList"/>
    <dgm:cxn modelId="{C3C4DF1D-7A56-47F3-AC49-B2DB3A9D93DA}" type="presParOf" srcId="{677EBA46-552C-4330-8D7D-42DC22B7EF71}" destId="{5F428AD4-ADBB-4EC3-9B7E-EC4AA4D2E316}" srcOrd="0" destOrd="0" presId="urn:microsoft.com/office/officeart/2008/layout/LinedList"/>
    <dgm:cxn modelId="{94AFEEFA-8B83-4C62-B070-E74C1119DE1E}" type="presParOf" srcId="{677EBA46-552C-4330-8D7D-42DC22B7EF71}" destId="{E4EAB305-29B8-4BCF-910B-403440CD85F4}" srcOrd="1" destOrd="0" presId="urn:microsoft.com/office/officeart/2008/layout/LinedList"/>
    <dgm:cxn modelId="{5624AADE-9609-4486-9DE0-667AAEB98FDB}" type="presParOf" srcId="{E4EAB305-29B8-4BCF-910B-403440CD85F4}" destId="{5AC81E1B-CC9C-4419-BAA0-18B2C8767607}" srcOrd="0" destOrd="0" presId="urn:microsoft.com/office/officeart/2008/layout/LinedList"/>
    <dgm:cxn modelId="{5F06476C-8137-4D28-B4DB-CCC8A2163813}" type="presParOf" srcId="{E4EAB305-29B8-4BCF-910B-403440CD85F4}" destId="{8A8FD83B-090C-4EB8-A3D7-D023B4E77C55}" srcOrd="1" destOrd="0" presId="urn:microsoft.com/office/officeart/2008/layout/LinedList"/>
    <dgm:cxn modelId="{6E269C58-788C-443E-8662-2165B5962D85}" type="presParOf" srcId="{677EBA46-552C-4330-8D7D-42DC22B7EF71}" destId="{CB5753CC-7D57-4340-8096-616AEF018B73}" srcOrd="2" destOrd="0" presId="urn:microsoft.com/office/officeart/2008/layout/LinedList"/>
    <dgm:cxn modelId="{AE7FBDFF-942E-40B6-A5D3-29879DD1DABA}" type="presParOf" srcId="{677EBA46-552C-4330-8D7D-42DC22B7EF71}" destId="{7816F84D-D2D0-4AA3-9438-4AF677C7DA52}" srcOrd="3" destOrd="0" presId="urn:microsoft.com/office/officeart/2008/layout/LinedList"/>
    <dgm:cxn modelId="{B01A22EB-01C5-4A45-89E6-012793451B6C}" type="presParOf" srcId="{7816F84D-D2D0-4AA3-9438-4AF677C7DA52}" destId="{9EF55698-6E39-4C52-BC19-E04390E73181}" srcOrd="0" destOrd="0" presId="urn:microsoft.com/office/officeart/2008/layout/LinedList"/>
    <dgm:cxn modelId="{688FB760-DC30-4298-9AF6-79AD657C9A28}" type="presParOf" srcId="{7816F84D-D2D0-4AA3-9438-4AF677C7DA52}" destId="{EB58BA80-BA21-4012-8F1C-DC29005162AA}" srcOrd="1" destOrd="0" presId="urn:microsoft.com/office/officeart/2008/layout/LinedList"/>
    <dgm:cxn modelId="{E2F6ED3C-6024-4D47-80C9-A018A790BEE2}" type="presParOf" srcId="{677EBA46-552C-4330-8D7D-42DC22B7EF71}" destId="{0D8E8904-12B5-46CC-8E2B-042FF17DEB7D}" srcOrd="4" destOrd="0" presId="urn:microsoft.com/office/officeart/2008/layout/LinedList"/>
    <dgm:cxn modelId="{8BE91922-FF45-40A9-94D9-67F92B221EE6}" type="presParOf" srcId="{677EBA46-552C-4330-8D7D-42DC22B7EF71}" destId="{91389F6D-FC91-4124-BA8C-D58315729EDF}" srcOrd="5" destOrd="0" presId="urn:microsoft.com/office/officeart/2008/layout/LinedList"/>
    <dgm:cxn modelId="{1DDEC5F8-C13E-4683-81C1-D07AD36AB4D0}" type="presParOf" srcId="{91389F6D-FC91-4124-BA8C-D58315729EDF}" destId="{7A63FCEF-FBDD-4BA4-B77E-AED151F22FFE}" srcOrd="0" destOrd="0" presId="urn:microsoft.com/office/officeart/2008/layout/LinedList"/>
    <dgm:cxn modelId="{F0D0EA54-FAEE-45FA-9F52-8FE72A2509B3}" type="presParOf" srcId="{91389F6D-FC91-4124-BA8C-D58315729EDF}" destId="{2D1A9322-164D-497A-A3DE-45E241FF383C}"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292831F-3405-4508-A97D-4A7E3F8BC931}" type="doc">
      <dgm:prSet loTypeId="urn:microsoft.com/office/officeart/2008/layout/LinedList" loCatId="list" qsTypeId="urn:microsoft.com/office/officeart/2005/8/quickstyle/simple1" qsCatId="simple" csTypeId="urn:microsoft.com/office/officeart/2005/8/colors/accent0_3" csCatId="mainScheme"/>
      <dgm:spPr/>
      <dgm:t>
        <a:bodyPr/>
        <a:lstStyle/>
        <a:p>
          <a:endParaRPr lang="en-US"/>
        </a:p>
      </dgm:t>
    </dgm:pt>
    <dgm:pt modelId="{EEBF72E8-1922-479A-AAC2-FF71AAE70B9C}">
      <dgm:prSet/>
      <dgm:spPr/>
      <dgm:t>
        <a:bodyPr/>
        <a:lstStyle/>
        <a:p>
          <a:r>
            <a:rPr lang="es-MX"/>
            <a:t>Tales de Mileto 600 AC (propiedades del ambar)</a:t>
          </a:r>
          <a:endParaRPr lang="en-US"/>
        </a:p>
      </dgm:t>
    </dgm:pt>
    <dgm:pt modelId="{31557DB9-D946-4991-BFEE-172A3FD68703}" type="parTrans" cxnId="{37ADB657-601E-49AF-86F0-92199D64B071}">
      <dgm:prSet/>
      <dgm:spPr/>
      <dgm:t>
        <a:bodyPr/>
        <a:lstStyle/>
        <a:p>
          <a:endParaRPr lang="en-US"/>
        </a:p>
      </dgm:t>
    </dgm:pt>
    <dgm:pt modelId="{76521B1C-3B58-4FCB-B959-660F264C4F97}" type="sibTrans" cxnId="{37ADB657-601E-49AF-86F0-92199D64B071}">
      <dgm:prSet/>
      <dgm:spPr/>
      <dgm:t>
        <a:bodyPr/>
        <a:lstStyle/>
        <a:p>
          <a:endParaRPr lang="en-US"/>
        </a:p>
      </dgm:t>
    </dgm:pt>
    <dgm:pt modelId="{EA0C9DFC-01A3-49C7-9F97-988AA321E747}">
      <dgm:prSet/>
      <dgm:spPr/>
      <dgm:t>
        <a:bodyPr/>
        <a:lstStyle/>
        <a:p>
          <a:r>
            <a:rPr lang="es-MX"/>
            <a:t>Gilbert pública “De Magnet” 1600</a:t>
          </a:r>
          <a:endParaRPr lang="en-US"/>
        </a:p>
      </dgm:t>
    </dgm:pt>
    <dgm:pt modelId="{04D50280-60D9-4D87-BB55-6AF34972B79E}" type="parTrans" cxnId="{ED795917-1F89-40A1-8223-7AFC4C6FD392}">
      <dgm:prSet/>
      <dgm:spPr/>
      <dgm:t>
        <a:bodyPr/>
        <a:lstStyle/>
        <a:p>
          <a:endParaRPr lang="en-US"/>
        </a:p>
      </dgm:t>
    </dgm:pt>
    <dgm:pt modelId="{305266B4-0C11-49F0-963A-DDF4CF04F5A9}" type="sibTrans" cxnId="{ED795917-1F89-40A1-8223-7AFC4C6FD392}">
      <dgm:prSet/>
      <dgm:spPr/>
      <dgm:t>
        <a:bodyPr/>
        <a:lstStyle/>
        <a:p>
          <a:endParaRPr lang="en-US"/>
        </a:p>
      </dgm:t>
    </dgm:pt>
    <dgm:pt modelId="{2890902D-227E-40C2-8EC8-A6E21DCC03B8}">
      <dgm:prSet/>
      <dgm:spPr/>
      <dgm:t>
        <a:bodyPr/>
        <a:lstStyle/>
        <a:p>
          <a:r>
            <a:rPr lang="es-MX"/>
            <a:t>Boyle (Electricidad en el vacío) 1675</a:t>
          </a:r>
          <a:endParaRPr lang="en-US"/>
        </a:p>
      </dgm:t>
    </dgm:pt>
    <dgm:pt modelId="{24D6C1ED-9772-410E-AE8F-FE3768B21E37}" type="parTrans" cxnId="{AFE83434-4C29-4D02-BC2D-32F115EDDE23}">
      <dgm:prSet/>
      <dgm:spPr/>
      <dgm:t>
        <a:bodyPr/>
        <a:lstStyle/>
        <a:p>
          <a:endParaRPr lang="en-US"/>
        </a:p>
      </dgm:t>
    </dgm:pt>
    <dgm:pt modelId="{A2922A8B-C7C5-4D71-BFB4-9B234E9B25CD}" type="sibTrans" cxnId="{AFE83434-4C29-4D02-BC2D-32F115EDDE23}">
      <dgm:prSet/>
      <dgm:spPr/>
      <dgm:t>
        <a:bodyPr/>
        <a:lstStyle/>
        <a:p>
          <a:endParaRPr lang="en-US"/>
        </a:p>
      </dgm:t>
    </dgm:pt>
    <dgm:pt modelId="{90062BCD-FE98-44C4-B10B-B98E524A76C3}">
      <dgm:prSet/>
      <dgm:spPr/>
      <dgm:t>
        <a:bodyPr/>
        <a:lstStyle/>
        <a:p>
          <a:r>
            <a:rPr lang="es-MX"/>
            <a:t>Von Guerick (generador eléctrico) 1672</a:t>
          </a:r>
          <a:endParaRPr lang="en-US"/>
        </a:p>
      </dgm:t>
    </dgm:pt>
    <dgm:pt modelId="{476E5171-F634-4AED-921C-172D8FC07827}" type="parTrans" cxnId="{1D6160CC-9D45-43A7-AAC2-2D830A416AFC}">
      <dgm:prSet/>
      <dgm:spPr/>
      <dgm:t>
        <a:bodyPr/>
        <a:lstStyle/>
        <a:p>
          <a:endParaRPr lang="en-US"/>
        </a:p>
      </dgm:t>
    </dgm:pt>
    <dgm:pt modelId="{A21BA452-BA18-4D35-B362-3E041008785C}" type="sibTrans" cxnId="{1D6160CC-9D45-43A7-AAC2-2D830A416AFC}">
      <dgm:prSet/>
      <dgm:spPr/>
      <dgm:t>
        <a:bodyPr/>
        <a:lstStyle/>
        <a:p>
          <a:endParaRPr lang="en-US"/>
        </a:p>
      </dgm:t>
    </dgm:pt>
    <dgm:pt modelId="{C223225A-A13E-46A1-A818-306E3E229D62}">
      <dgm:prSet/>
      <dgm:spPr/>
      <dgm:t>
        <a:bodyPr/>
        <a:lstStyle/>
        <a:p>
          <a:r>
            <a:rPr lang="es-MX"/>
            <a:t>Musschenbroek (Botella de Leyden) 1746</a:t>
          </a:r>
          <a:endParaRPr lang="en-US"/>
        </a:p>
      </dgm:t>
    </dgm:pt>
    <dgm:pt modelId="{FCA1C1D7-3E9F-47D6-B1F8-945EAF5E42E0}" type="parTrans" cxnId="{DB001625-B579-4257-8F3E-77AE1CB28C48}">
      <dgm:prSet/>
      <dgm:spPr/>
      <dgm:t>
        <a:bodyPr/>
        <a:lstStyle/>
        <a:p>
          <a:endParaRPr lang="en-US"/>
        </a:p>
      </dgm:t>
    </dgm:pt>
    <dgm:pt modelId="{6ADB99D0-E992-42B5-97B8-2E2869906969}" type="sibTrans" cxnId="{DB001625-B579-4257-8F3E-77AE1CB28C48}">
      <dgm:prSet/>
      <dgm:spPr/>
      <dgm:t>
        <a:bodyPr/>
        <a:lstStyle/>
        <a:p>
          <a:endParaRPr lang="en-US"/>
        </a:p>
      </dgm:t>
    </dgm:pt>
    <dgm:pt modelId="{BCB1D1FB-1894-4CEC-AEEF-8E5D6C06E022}">
      <dgm:prSet/>
      <dgm:spPr/>
      <dgm:t>
        <a:bodyPr/>
        <a:lstStyle/>
        <a:p>
          <a:r>
            <a:rPr lang="es-MX"/>
            <a:t>Franklin (Clases de carga-1752-, pararrayos 1752)</a:t>
          </a:r>
          <a:endParaRPr lang="en-US"/>
        </a:p>
      </dgm:t>
    </dgm:pt>
    <dgm:pt modelId="{846DF5B3-F43B-4384-BC41-709A238B3D5A}" type="parTrans" cxnId="{1EC19EBF-BE2E-4674-92AC-9F40AC62ED0B}">
      <dgm:prSet/>
      <dgm:spPr/>
      <dgm:t>
        <a:bodyPr/>
        <a:lstStyle/>
        <a:p>
          <a:endParaRPr lang="en-US"/>
        </a:p>
      </dgm:t>
    </dgm:pt>
    <dgm:pt modelId="{4A6BCD8F-76EB-44EA-90A2-790138E2F62E}" type="sibTrans" cxnId="{1EC19EBF-BE2E-4674-92AC-9F40AC62ED0B}">
      <dgm:prSet/>
      <dgm:spPr/>
      <dgm:t>
        <a:bodyPr/>
        <a:lstStyle/>
        <a:p>
          <a:endParaRPr lang="en-US"/>
        </a:p>
      </dgm:t>
    </dgm:pt>
    <dgm:pt modelId="{843CA108-7B94-4A84-ABCE-DBF370E50157}">
      <dgm:prSet/>
      <dgm:spPr/>
      <dgm:t>
        <a:bodyPr/>
        <a:lstStyle/>
        <a:p>
          <a:r>
            <a:rPr lang="es-MX"/>
            <a:t>Priestley (primer libro de la historia de la electricidad) 1767</a:t>
          </a:r>
          <a:endParaRPr lang="en-US"/>
        </a:p>
      </dgm:t>
    </dgm:pt>
    <dgm:pt modelId="{71D8EA92-7431-4DFD-9E3B-A4E076EC62A8}" type="parTrans" cxnId="{1F6EA912-1575-4281-9831-812FCCFF7C0A}">
      <dgm:prSet/>
      <dgm:spPr/>
      <dgm:t>
        <a:bodyPr/>
        <a:lstStyle/>
        <a:p>
          <a:endParaRPr lang="en-US"/>
        </a:p>
      </dgm:t>
    </dgm:pt>
    <dgm:pt modelId="{E84AE919-4214-4C5F-ABB0-8789BAE6B3BE}" type="sibTrans" cxnId="{1F6EA912-1575-4281-9831-812FCCFF7C0A}">
      <dgm:prSet/>
      <dgm:spPr/>
      <dgm:t>
        <a:bodyPr/>
        <a:lstStyle/>
        <a:p>
          <a:endParaRPr lang="en-US"/>
        </a:p>
      </dgm:t>
    </dgm:pt>
    <dgm:pt modelId="{6BFF35AE-7A35-4BDF-8A6A-802B340226A6}" type="pres">
      <dgm:prSet presAssocID="{1292831F-3405-4508-A97D-4A7E3F8BC931}" presName="vert0" presStyleCnt="0">
        <dgm:presLayoutVars>
          <dgm:dir/>
          <dgm:animOne val="branch"/>
          <dgm:animLvl val="lvl"/>
        </dgm:presLayoutVars>
      </dgm:prSet>
      <dgm:spPr/>
    </dgm:pt>
    <dgm:pt modelId="{98C8FE5E-4EC9-48F2-AE4D-D6D87D0653B6}" type="pres">
      <dgm:prSet presAssocID="{EEBF72E8-1922-479A-AAC2-FF71AAE70B9C}" presName="thickLine" presStyleLbl="alignNode1" presStyleIdx="0" presStyleCnt="7"/>
      <dgm:spPr/>
    </dgm:pt>
    <dgm:pt modelId="{741E45A4-1839-4A57-B5DD-774E1C8F367A}" type="pres">
      <dgm:prSet presAssocID="{EEBF72E8-1922-479A-AAC2-FF71AAE70B9C}" presName="horz1" presStyleCnt="0"/>
      <dgm:spPr/>
    </dgm:pt>
    <dgm:pt modelId="{63FA1740-5A5D-4A6E-BBA9-ABF5936E94E7}" type="pres">
      <dgm:prSet presAssocID="{EEBF72E8-1922-479A-AAC2-FF71AAE70B9C}" presName="tx1" presStyleLbl="revTx" presStyleIdx="0" presStyleCnt="7"/>
      <dgm:spPr/>
    </dgm:pt>
    <dgm:pt modelId="{3E180CA2-2622-4546-A2E5-B39A2F36C616}" type="pres">
      <dgm:prSet presAssocID="{EEBF72E8-1922-479A-AAC2-FF71AAE70B9C}" presName="vert1" presStyleCnt="0"/>
      <dgm:spPr/>
    </dgm:pt>
    <dgm:pt modelId="{AE67E780-F88E-4409-B161-243D5E0B5D94}" type="pres">
      <dgm:prSet presAssocID="{EA0C9DFC-01A3-49C7-9F97-988AA321E747}" presName="thickLine" presStyleLbl="alignNode1" presStyleIdx="1" presStyleCnt="7"/>
      <dgm:spPr/>
    </dgm:pt>
    <dgm:pt modelId="{141A341E-D06F-42A5-AD8E-4E8BBC8B9315}" type="pres">
      <dgm:prSet presAssocID="{EA0C9DFC-01A3-49C7-9F97-988AA321E747}" presName="horz1" presStyleCnt="0"/>
      <dgm:spPr/>
    </dgm:pt>
    <dgm:pt modelId="{14757B09-D404-4BE0-BF21-C7A2F6F77338}" type="pres">
      <dgm:prSet presAssocID="{EA0C9DFC-01A3-49C7-9F97-988AA321E747}" presName="tx1" presStyleLbl="revTx" presStyleIdx="1" presStyleCnt="7"/>
      <dgm:spPr/>
    </dgm:pt>
    <dgm:pt modelId="{CD5C1D8C-2AE3-455A-8C29-3A821A594717}" type="pres">
      <dgm:prSet presAssocID="{EA0C9DFC-01A3-49C7-9F97-988AA321E747}" presName="vert1" presStyleCnt="0"/>
      <dgm:spPr/>
    </dgm:pt>
    <dgm:pt modelId="{2E99FF25-E186-4017-8AAD-D2AE46B0764E}" type="pres">
      <dgm:prSet presAssocID="{2890902D-227E-40C2-8EC8-A6E21DCC03B8}" presName="thickLine" presStyleLbl="alignNode1" presStyleIdx="2" presStyleCnt="7"/>
      <dgm:spPr/>
    </dgm:pt>
    <dgm:pt modelId="{9D4CFA83-5328-4E8F-8C3F-ABA124EA75D5}" type="pres">
      <dgm:prSet presAssocID="{2890902D-227E-40C2-8EC8-A6E21DCC03B8}" presName="horz1" presStyleCnt="0"/>
      <dgm:spPr/>
    </dgm:pt>
    <dgm:pt modelId="{D4CC5FD6-D927-43D4-98AB-6EC6D8B2679D}" type="pres">
      <dgm:prSet presAssocID="{2890902D-227E-40C2-8EC8-A6E21DCC03B8}" presName="tx1" presStyleLbl="revTx" presStyleIdx="2" presStyleCnt="7"/>
      <dgm:spPr/>
    </dgm:pt>
    <dgm:pt modelId="{26310903-6AAE-4A8E-8433-ED5F8FFE2315}" type="pres">
      <dgm:prSet presAssocID="{2890902D-227E-40C2-8EC8-A6E21DCC03B8}" presName="vert1" presStyleCnt="0"/>
      <dgm:spPr/>
    </dgm:pt>
    <dgm:pt modelId="{3B80B59B-EC93-4165-BF37-936B48075D91}" type="pres">
      <dgm:prSet presAssocID="{90062BCD-FE98-44C4-B10B-B98E524A76C3}" presName="thickLine" presStyleLbl="alignNode1" presStyleIdx="3" presStyleCnt="7"/>
      <dgm:spPr/>
    </dgm:pt>
    <dgm:pt modelId="{5246D295-E1B5-4C2E-A60C-FD8EABCC912B}" type="pres">
      <dgm:prSet presAssocID="{90062BCD-FE98-44C4-B10B-B98E524A76C3}" presName="horz1" presStyleCnt="0"/>
      <dgm:spPr/>
    </dgm:pt>
    <dgm:pt modelId="{11543B8D-8F0C-4FB4-AC35-9DC8B42417A5}" type="pres">
      <dgm:prSet presAssocID="{90062BCD-FE98-44C4-B10B-B98E524A76C3}" presName="tx1" presStyleLbl="revTx" presStyleIdx="3" presStyleCnt="7"/>
      <dgm:spPr/>
    </dgm:pt>
    <dgm:pt modelId="{6C744C54-F542-45F6-9A0F-36C03A2A2422}" type="pres">
      <dgm:prSet presAssocID="{90062BCD-FE98-44C4-B10B-B98E524A76C3}" presName="vert1" presStyleCnt="0"/>
      <dgm:spPr/>
    </dgm:pt>
    <dgm:pt modelId="{3CC3DF66-D6B5-493D-8891-54EBBB2CE6F3}" type="pres">
      <dgm:prSet presAssocID="{C223225A-A13E-46A1-A818-306E3E229D62}" presName="thickLine" presStyleLbl="alignNode1" presStyleIdx="4" presStyleCnt="7"/>
      <dgm:spPr/>
    </dgm:pt>
    <dgm:pt modelId="{EBDD50A7-75E5-4154-998A-C14F36E4FA36}" type="pres">
      <dgm:prSet presAssocID="{C223225A-A13E-46A1-A818-306E3E229D62}" presName="horz1" presStyleCnt="0"/>
      <dgm:spPr/>
    </dgm:pt>
    <dgm:pt modelId="{3B82CBAA-FCD5-4DBD-9EA5-D9E3030F5B66}" type="pres">
      <dgm:prSet presAssocID="{C223225A-A13E-46A1-A818-306E3E229D62}" presName="tx1" presStyleLbl="revTx" presStyleIdx="4" presStyleCnt="7"/>
      <dgm:spPr/>
    </dgm:pt>
    <dgm:pt modelId="{5C950B2E-0294-4AAC-8492-88F1080CC8F3}" type="pres">
      <dgm:prSet presAssocID="{C223225A-A13E-46A1-A818-306E3E229D62}" presName="vert1" presStyleCnt="0"/>
      <dgm:spPr/>
    </dgm:pt>
    <dgm:pt modelId="{A4E066F9-4D99-4684-8AE8-D61E0AEBDC47}" type="pres">
      <dgm:prSet presAssocID="{BCB1D1FB-1894-4CEC-AEEF-8E5D6C06E022}" presName="thickLine" presStyleLbl="alignNode1" presStyleIdx="5" presStyleCnt="7"/>
      <dgm:spPr/>
    </dgm:pt>
    <dgm:pt modelId="{76FB5D90-DBB9-4B79-BAB2-FC6B8A8DF077}" type="pres">
      <dgm:prSet presAssocID="{BCB1D1FB-1894-4CEC-AEEF-8E5D6C06E022}" presName="horz1" presStyleCnt="0"/>
      <dgm:spPr/>
    </dgm:pt>
    <dgm:pt modelId="{B14B0B10-F91A-405D-94AD-83D9D4323CCC}" type="pres">
      <dgm:prSet presAssocID="{BCB1D1FB-1894-4CEC-AEEF-8E5D6C06E022}" presName="tx1" presStyleLbl="revTx" presStyleIdx="5" presStyleCnt="7"/>
      <dgm:spPr/>
    </dgm:pt>
    <dgm:pt modelId="{5E1C2A3A-47E7-46F8-8561-67809A80E7E6}" type="pres">
      <dgm:prSet presAssocID="{BCB1D1FB-1894-4CEC-AEEF-8E5D6C06E022}" presName="vert1" presStyleCnt="0"/>
      <dgm:spPr/>
    </dgm:pt>
    <dgm:pt modelId="{8873DB53-08B3-4FF5-8832-4703D1D20EB5}" type="pres">
      <dgm:prSet presAssocID="{843CA108-7B94-4A84-ABCE-DBF370E50157}" presName="thickLine" presStyleLbl="alignNode1" presStyleIdx="6" presStyleCnt="7"/>
      <dgm:spPr/>
    </dgm:pt>
    <dgm:pt modelId="{B5AB2A15-3C6E-4C53-BFBF-8E14FF630E04}" type="pres">
      <dgm:prSet presAssocID="{843CA108-7B94-4A84-ABCE-DBF370E50157}" presName="horz1" presStyleCnt="0"/>
      <dgm:spPr/>
    </dgm:pt>
    <dgm:pt modelId="{0724A7AB-E350-4EA4-9D4B-D08DEE7B457F}" type="pres">
      <dgm:prSet presAssocID="{843CA108-7B94-4A84-ABCE-DBF370E50157}" presName="tx1" presStyleLbl="revTx" presStyleIdx="6" presStyleCnt="7"/>
      <dgm:spPr/>
    </dgm:pt>
    <dgm:pt modelId="{71D391BB-74B2-47AC-8531-8D11B0FCE38E}" type="pres">
      <dgm:prSet presAssocID="{843CA108-7B94-4A84-ABCE-DBF370E50157}" presName="vert1" presStyleCnt="0"/>
      <dgm:spPr/>
    </dgm:pt>
  </dgm:ptLst>
  <dgm:cxnLst>
    <dgm:cxn modelId="{1F6EA912-1575-4281-9831-812FCCFF7C0A}" srcId="{1292831F-3405-4508-A97D-4A7E3F8BC931}" destId="{843CA108-7B94-4A84-ABCE-DBF370E50157}" srcOrd="6" destOrd="0" parTransId="{71D8EA92-7431-4DFD-9E3B-A4E076EC62A8}" sibTransId="{E84AE919-4214-4C5F-ABB0-8789BAE6B3BE}"/>
    <dgm:cxn modelId="{FD5A2014-7400-4166-A19C-A81116996471}" type="presOf" srcId="{BCB1D1FB-1894-4CEC-AEEF-8E5D6C06E022}" destId="{B14B0B10-F91A-405D-94AD-83D9D4323CCC}" srcOrd="0" destOrd="0" presId="urn:microsoft.com/office/officeart/2008/layout/LinedList"/>
    <dgm:cxn modelId="{ED795917-1F89-40A1-8223-7AFC4C6FD392}" srcId="{1292831F-3405-4508-A97D-4A7E3F8BC931}" destId="{EA0C9DFC-01A3-49C7-9F97-988AA321E747}" srcOrd="1" destOrd="0" parTransId="{04D50280-60D9-4D87-BB55-6AF34972B79E}" sibTransId="{305266B4-0C11-49F0-963A-DDF4CF04F5A9}"/>
    <dgm:cxn modelId="{DB001625-B579-4257-8F3E-77AE1CB28C48}" srcId="{1292831F-3405-4508-A97D-4A7E3F8BC931}" destId="{C223225A-A13E-46A1-A818-306E3E229D62}" srcOrd="4" destOrd="0" parTransId="{FCA1C1D7-3E9F-47D6-B1F8-945EAF5E42E0}" sibTransId="{6ADB99D0-E992-42B5-97B8-2E2869906969}"/>
    <dgm:cxn modelId="{4C4FE530-DB47-4005-ACA1-9C49D55D308C}" type="presOf" srcId="{EA0C9DFC-01A3-49C7-9F97-988AA321E747}" destId="{14757B09-D404-4BE0-BF21-C7A2F6F77338}" srcOrd="0" destOrd="0" presId="urn:microsoft.com/office/officeart/2008/layout/LinedList"/>
    <dgm:cxn modelId="{040A7A32-3039-4F96-BF35-975986D35192}" type="presOf" srcId="{1292831F-3405-4508-A97D-4A7E3F8BC931}" destId="{6BFF35AE-7A35-4BDF-8A6A-802B340226A6}" srcOrd="0" destOrd="0" presId="urn:microsoft.com/office/officeart/2008/layout/LinedList"/>
    <dgm:cxn modelId="{AFE83434-4C29-4D02-BC2D-32F115EDDE23}" srcId="{1292831F-3405-4508-A97D-4A7E3F8BC931}" destId="{2890902D-227E-40C2-8EC8-A6E21DCC03B8}" srcOrd="2" destOrd="0" parTransId="{24D6C1ED-9772-410E-AE8F-FE3768B21E37}" sibTransId="{A2922A8B-C7C5-4D71-BFB4-9B234E9B25CD}"/>
    <dgm:cxn modelId="{37ADB657-601E-49AF-86F0-92199D64B071}" srcId="{1292831F-3405-4508-A97D-4A7E3F8BC931}" destId="{EEBF72E8-1922-479A-AAC2-FF71AAE70B9C}" srcOrd="0" destOrd="0" parTransId="{31557DB9-D946-4991-BFEE-172A3FD68703}" sibTransId="{76521B1C-3B58-4FCB-B959-660F264C4F97}"/>
    <dgm:cxn modelId="{E6E47083-EBB4-46A4-917A-AA75A0A83663}" type="presOf" srcId="{C223225A-A13E-46A1-A818-306E3E229D62}" destId="{3B82CBAA-FCD5-4DBD-9EA5-D9E3030F5B66}" srcOrd="0" destOrd="0" presId="urn:microsoft.com/office/officeart/2008/layout/LinedList"/>
    <dgm:cxn modelId="{96869BA6-1F4F-4E22-874F-4FD4113378F1}" type="presOf" srcId="{843CA108-7B94-4A84-ABCE-DBF370E50157}" destId="{0724A7AB-E350-4EA4-9D4B-D08DEE7B457F}" srcOrd="0" destOrd="0" presId="urn:microsoft.com/office/officeart/2008/layout/LinedList"/>
    <dgm:cxn modelId="{C947C9B9-24C6-467C-B220-B594B36A1C46}" type="presOf" srcId="{EEBF72E8-1922-479A-AAC2-FF71AAE70B9C}" destId="{63FA1740-5A5D-4A6E-BBA9-ABF5936E94E7}" srcOrd="0" destOrd="0" presId="urn:microsoft.com/office/officeart/2008/layout/LinedList"/>
    <dgm:cxn modelId="{1EC19EBF-BE2E-4674-92AC-9F40AC62ED0B}" srcId="{1292831F-3405-4508-A97D-4A7E3F8BC931}" destId="{BCB1D1FB-1894-4CEC-AEEF-8E5D6C06E022}" srcOrd="5" destOrd="0" parTransId="{846DF5B3-F43B-4384-BC41-709A238B3D5A}" sibTransId="{4A6BCD8F-76EB-44EA-90A2-790138E2F62E}"/>
    <dgm:cxn modelId="{CA5AA8E6-4747-405F-B208-22D53F78E0F1}" type="presOf" srcId="{2890902D-227E-40C2-8EC8-A6E21DCC03B8}" destId="{D4CC5FD6-D927-43D4-98AB-6EC6D8B2679D}" srcOrd="0" destOrd="0" presId="urn:microsoft.com/office/officeart/2008/layout/LinedList"/>
    <dgm:cxn modelId="{D21B06CA-E3E5-44D7-BE66-0F0FD36AF1F9}" type="presOf" srcId="{90062BCD-FE98-44C4-B10B-B98E524A76C3}" destId="{11543B8D-8F0C-4FB4-AC35-9DC8B42417A5}" srcOrd="0" destOrd="0" presId="urn:microsoft.com/office/officeart/2008/layout/LinedList"/>
    <dgm:cxn modelId="{1D6160CC-9D45-43A7-AAC2-2D830A416AFC}" srcId="{1292831F-3405-4508-A97D-4A7E3F8BC931}" destId="{90062BCD-FE98-44C4-B10B-B98E524A76C3}" srcOrd="3" destOrd="0" parTransId="{476E5171-F634-4AED-921C-172D8FC07827}" sibTransId="{A21BA452-BA18-4D35-B362-3E041008785C}"/>
    <dgm:cxn modelId="{E38D19D3-DB99-4659-B3BF-1DB49B41EC00}" type="presParOf" srcId="{6BFF35AE-7A35-4BDF-8A6A-802B340226A6}" destId="{98C8FE5E-4EC9-48F2-AE4D-D6D87D0653B6}" srcOrd="0" destOrd="0" presId="urn:microsoft.com/office/officeart/2008/layout/LinedList"/>
    <dgm:cxn modelId="{5C5D87EC-FB5F-4DC0-8B7B-CE3528A39E97}" type="presParOf" srcId="{6BFF35AE-7A35-4BDF-8A6A-802B340226A6}" destId="{741E45A4-1839-4A57-B5DD-774E1C8F367A}" srcOrd="1" destOrd="0" presId="urn:microsoft.com/office/officeart/2008/layout/LinedList"/>
    <dgm:cxn modelId="{3DD60F0F-308D-4D41-9EF3-754C0EE9D62B}" type="presParOf" srcId="{741E45A4-1839-4A57-B5DD-774E1C8F367A}" destId="{63FA1740-5A5D-4A6E-BBA9-ABF5936E94E7}" srcOrd="0" destOrd="0" presId="urn:microsoft.com/office/officeart/2008/layout/LinedList"/>
    <dgm:cxn modelId="{586F8809-6D11-4BF4-BF13-2DB41BA3D3E4}" type="presParOf" srcId="{741E45A4-1839-4A57-B5DD-774E1C8F367A}" destId="{3E180CA2-2622-4546-A2E5-B39A2F36C616}" srcOrd="1" destOrd="0" presId="urn:microsoft.com/office/officeart/2008/layout/LinedList"/>
    <dgm:cxn modelId="{16D1F86A-1E34-4879-9E79-853C2469E159}" type="presParOf" srcId="{6BFF35AE-7A35-4BDF-8A6A-802B340226A6}" destId="{AE67E780-F88E-4409-B161-243D5E0B5D94}" srcOrd="2" destOrd="0" presId="urn:microsoft.com/office/officeart/2008/layout/LinedList"/>
    <dgm:cxn modelId="{51DBEE43-3FAE-4F7C-93F0-9D573ABD5D95}" type="presParOf" srcId="{6BFF35AE-7A35-4BDF-8A6A-802B340226A6}" destId="{141A341E-D06F-42A5-AD8E-4E8BBC8B9315}" srcOrd="3" destOrd="0" presId="urn:microsoft.com/office/officeart/2008/layout/LinedList"/>
    <dgm:cxn modelId="{03B93764-0E44-44A2-9E07-AEBEC2800132}" type="presParOf" srcId="{141A341E-D06F-42A5-AD8E-4E8BBC8B9315}" destId="{14757B09-D404-4BE0-BF21-C7A2F6F77338}" srcOrd="0" destOrd="0" presId="urn:microsoft.com/office/officeart/2008/layout/LinedList"/>
    <dgm:cxn modelId="{14847DE7-E4FD-4E9F-A64A-F4B89F996F94}" type="presParOf" srcId="{141A341E-D06F-42A5-AD8E-4E8BBC8B9315}" destId="{CD5C1D8C-2AE3-455A-8C29-3A821A594717}" srcOrd="1" destOrd="0" presId="urn:microsoft.com/office/officeart/2008/layout/LinedList"/>
    <dgm:cxn modelId="{3DFF30F1-5A0D-4F24-8529-221DF06333CE}" type="presParOf" srcId="{6BFF35AE-7A35-4BDF-8A6A-802B340226A6}" destId="{2E99FF25-E186-4017-8AAD-D2AE46B0764E}" srcOrd="4" destOrd="0" presId="urn:microsoft.com/office/officeart/2008/layout/LinedList"/>
    <dgm:cxn modelId="{BB1D88FD-5EE5-47E9-8413-53747E3846BC}" type="presParOf" srcId="{6BFF35AE-7A35-4BDF-8A6A-802B340226A6}" destId="{9D4CFA83-5328-4E8F-8C3F-ABA124EA75D5}" srcOrd="5" destOrd="0" presId="urn:microsoft.com/office/officeart/2008/layout/LinedList"/>
    <dgm:cxn modelId="{08F37A79-6AE3-4B27-BA02-6A48149107D0}" type="presParOf" srcId="{9D4CFA83-5328-4E8F-8C3F-ABA124EA75D5}" destId="{D4CC5FD6-D927-43D4-98AB-6EC6D8B2679D}" srcOrd="0" destOrd="0" presId="urn:microsoft.com/office/officeart/2008/layout/LinedList"/>
    <dgm:cxn modelId="{E2B2EDD6-68AE-4914-A7A9-AD40268889A9}" type="presParOf" srcId="{9D4CFA83-5328-4E8F-8C3F-ABA124EA75D5}" destId="{26310903-6AAE-4A8E-8433-ED5F8FFE2315}" srcOrd="1" destOrd="0" presId="urn:microsoft.com/office/officeart/2008/layout/LinedList"/>
    <dgm:cxn modelId="{59C2ED74-3F59-4A4A-BDCF-C65929C31288}" type="presParOf" srcId="{6BFF35AE-7A35-4BDF-8A6A-802B340226A6}" destId="{3B80B59B-EC93-4165-BF37-936B48075D91}" srcOrd="6" destOrd="0" presId="urn:microsoft.com/office/officeart/2008/layout/LinedList"/>
    <dgm:cxn modelId="{510B91F0-C034-4F32-B1F3-3984BDCB07B8}" type="presParOf" srcId="{6BFF35AE-7A35-4BDF-8A6A-802B340226A6}" destId="{5246D295-E1B5-4C2E-A60C-FD8EABCC912B}" srcOrd="7" destOrd="0" presId="urn:microsoft.com/office/officeart/2008/layout/LinedList"/>
    <dgm:cxn modelId="{9098BCD7-BD5E-4E58-AED9-90296267B932}" type="presParOf" srcId="{5246D295-E1B5-4C2E-A60C-FD8EABCC912B}" destId="{11543B8D-8F0C-4FB4-AC35-9DC8B42417A5}" srcOrd="0" destOrd="0" presId="urn:microsoft.com/office/officeart/2008/layout/LinedList"/>
    <dgm:cxn modelId="{DD99D0C6-D0B3-4912-9F50-317A84CA7FD1}" type="presParOf" srcId="{5246D295-E1B5-4C2E-A60C-FD8EABCC912B}" destId="{6C744C54-F542-45F6-9A0F-36C03A2A2422}" srcOrd="1" destOrd="0" presId="urn:microsoft.com/office/officeart/2008/layout/LinedList"/>
    <dgm:cxn modelId="{3CD2171C-B565-470B-88CB-574DEAC2C39D}" type="presParOf" srcId="{6BFF35AE-7A35-4BDF-8A6A-802B340226A6}" destId="{3CC3DF66-D6B5-493D-8891-54EBBB2CE6F3}" srcOrd="8" destOrd="0" presId="urn:microsoft.com/office/officeart/2008/layout/LinedList"/>
    <dgm:cxn modelId="{62F7C576-F96B-48B2-AC3B-B726FC4D4DA9}" type="presParOf" srcId="{6BFF35AE-7A35-4BDF-8A6A-802B340226A6}" destId="{EBDD50A7-75E5-4154-998A-C14F36E4FA36}" srcOrd="9" destOrd="0" presId="urn:microsoft.com/office/officeart/2008/layout/LinedList"/>
    <dgm:cxn modelId="{183D4C1D-965E-4D5D-99A3-DA319F531968}" type="presParOf" srcId="{EBDD50A7-75E5-4154-998A-C14F36E4FA36}" destId="{3B82CBAA-FCD5-4DBD-9EA5-D9E3030F5B66}" srcOrd="0" destOrd="0" presId="urn:microsoft.com/office/officeart/2008/layout/LinedList"/>
    <dgm:cxn modelId="{357218CF-E632-475A-9111-A666CE318CF6}" type="presParOf" srcId="{EBDD50A7-75E5-4154-998A-C14F36E4FA36}" destId="{5C950B2E-0294-4AAC-8492-88F1080CC8F3}" srcOrd="1" destOrd="0" presId="urn:microsoft.com/office/officeart/2008/layout/LinedList"/>
    <dgm:cxn modelId="{2F8BB777-2DCD-449B-91FB-08C1FB04B621}" type="presParOf" srcId="{6BFF35AE-7A35-4BDF-8A6A-802B340226A6}" destId="{A4E066F9-4D99-4684-8AE8-D61E0AEBDC47}" srcOrd="10" destOrd="0" presId="urn:microsoft.com/office/officeart/2008/layout/LinedList"/>
    <dgm:cxn modelId="{782ECCCF-B258-4A49-A424-9CD56A483F2C}" type="presParOf" srcId="{6BFF35AE-7A35-4BDF-8A6A-802B340226A6}" destId="{76FB5D90-DBB9-4B79-BAB2-FC6B8A8DF077}" srcOrd="11" destOrd="0" presId="urn:microsoft.com/office/officeart/2008/layout/LinedList"/>
    <dgm:cxn modelId="{756D35C7-5360-4D2B-9C51-EE2305EB1BB4}" type="presParOf" srcId="{76FB5D90-DBB9-4B79-BAB2-FC6B8A8DF077}" destId="{B14B0B10-F91A-405D-94AD-83D9D4323CCC}" srcOrd="0" destOrd="0" presId="urn:microsoft.com/office/officeart/2008/layout/LinedList"/>
    <dgm:cxn modelId="{19462146-F055-4D5D-8A07-1C7545F969C0}" type="presParOf" srcId="{76FB5D90-DBB9-4B79-BAB2-FC6B8A8DF077}" destId="{5E1C2A3A-47E7-46F8-8561-67809A80E7E6}" srcOrd="1" destOrd="0" presId="urn:microsoft.com/office/officeart/2008/layout/LinedList"/>
    <dgm:cxn modelId="{790CE58F-9405-429B-9956-2EB2F461736A}" type="presParOf" srcId="{6BFF35AE-7A35-4BDF-8A6A-802B340226A6}" destId="{8873DB53-08B3-4FF5-8832-4703D1D20EB5}" srcOrd="12" destOrd="0" presId="urn:microsoft.com/office/officeart/2008/layout/LinedList"/>
    <dgm:cxn modelId="{EF558AD7-F9F7-4C1A-A01C-2E6D4ADE672C}" type="presParOf" srcId="{6BFF35AE-7A35-4BDF-8A6A-802B340226A6}" destId="{B5AB2A15-3C6E-4C53-BFBF-8E14FF630E04}" srcOrd="13" destOrd="0" presId="urn:microsoft.com/office/officeart/2008/layout/LinedList"/>
    <dgm:cxn modelId="{140CB7A7-580A-4D53-B2BF-D0681CDC48A9}" type="presParOf" srcId="{B5AB2A15-3C6E-4C53-BFBF-8E14FF630E04}" destId="{0724A7AB-E350-4EA4-9D4B-D08DEE7B457F}" srcOrd="0" destOrd="0" presId="urn:microsoft.com/office/officeart/2008/layout/LinedList"/>
    <dgm:cxn modelId="{18CF0794-BAA6-4429-A774-2BF64CA702DF}" type="presParOf" srcId="{B5AB2A15-3C6E-4C53-BFBF-8E14FF630E04}" destId="{71D391BB-74B2-47AC-8531-8D11B0FCE38E}"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88F32EB-F721-45A4-A966-C60AF169243E}" type="doc">
      <dgm:prSet loTypeId="urn:microsoft.com/office/officeart/2017/3/layout/HorizontalPathTimeline" loCatId="process" qsTypeId="urn:microsoft.com/office/officeart/2005/8/quickstyle/simple4" qsCatId="simple" csTypeId="urn:microsoft.com/office/officeart/2005/8/colors/colorful5" csCatId="colorful" phldr="1"/>
      <dgm:spPr/>
      <dgm:t>
        <a:bodyPr/>
        <a:lstStyle/>
        <a:p>
          <a:endParaRPr lang="en-US"/>
        </a:p>
      </dgm:t>
    </dgm:pt>
    <dgm:pt modelId="{7506E5EF-BFC3-4C6A-86AC-F6BB8D94F8F6}">
      <dgm:prSet/>
      <dgm:spPr/>
      <dgm:t>
        <a:bodyPr/>
        <a:lstStyle/>
        <a:p>
          <a:pPr>
            <a:defRPr b="1"/>
          </a:pPr>
          <a:r>
            <a:rPr lang="en-US"/>
            <a:t>1787</a:t>
          </a:r>
        </a:p>
      </dgm:t>
    </dgm:pt>
    <dgm:pt modelId="{FA178184-D551-473C-BA68-E22B49DE2D29}" type="parTrans" cxnId="{759BB5DC-3FAD-4C14-9A82-4F7460E5259C}">
      <dgm:prSet/>
      <dgm:spPr/>
      <dgm:t>
        <a:bodyPr/>
        <a:lstStyle/>
        <a:p>
          <a:endParaRPr lang="en-US"/>
        </a:p>
      </dgm:t>
    </dgm:pt>
    <dgm:pt modelId="{4D40DE10-428F-4492-988A-051E84F91E4E}" type="sibTrans" cxnId="{759BB5DC-3FAD-4C14-9A82-4F7460E5259C}">
      <dgm:prSet/>
      <dgm:spPr/>
      <dgm:t>
        <a:bodyPr/>
        <a:lstStyle/>
        <a:p>
          <a:endParaRPr lang="en-US"/>
        </a:p>
      </dgm:t>
    </dgm:pt>
    <dgm:pt modelId="{A2FA2EBB-CE33-4DF0-8749-935FAE389138}">
      <dgm:prSet/>
      <dgm:spPr/>
      <dgm:t>
        <a:bodyPr/>
        <a:lstStyle/>
        <a:p>
          <a:r>
            <a:rPr lang="en-US"/>
            <a:t>Galvani (Experimentos de conducción en ranas 1787)</a:t>
          </a:r>
        </a:p>
      </dgm:t>
    </dgm:pt>
    <dgm:pt modelId="{DF64E0A2-3635-449E-9F71-F239CF587576}" type="parTrans" cxnId="{5F84AE4F-EE18-4039-AF2C-A75F35F59A13}">
      <dgm:prSet/>
      <dgm:spPr/>
      <dgm:t>
        <a:bodyPr/>
        <a:lstStyle/>
        <a:p>
          <a:endParaRPr lang="en-US"/>
        </a:p>
      </dgm:t>
    </dgm:pt>
    <dgm:pt modelId="{9FCC7874-9CA0-41C9-B40D-2D8397F71142}" type="sibTrans" cxnId="{5F84AE4F-EE18-4039-AF2C-A75F35F59A13}">
      <dgm:prSet/>
      <dgm:spPr/>
      <dgm:t>
        <a:bodyPr/>
        <a:lstStyle/>
        <a:p>
          <a:endParaRPr lang="en-US"/>
        </a:p>
      </dgm:t>
    </dgm:pt>
    <dgm:pt modelId="{FB9E7559-EFF9-41FA-AB8C-727FF166E06B}">
      <dgm:prSet/>
      <dgm:spPr/>
      <dgm:t>
        <a:bodyPr/>
        <a:lstStyle/>
        <a:p>
          <a:pPr>
            <a:defRPr b="1"/>
          </a:pPr>
          <a:r>
            <a:rPr lang="en-US"/>
            <a:t>1800</a:t>
          </a:r>
        </a:p>
      </dgm:t>
    </dgm:pt>
    <dgm:pt modelId="{79E44519-059E-4FF1-8050-716158BBF054}" type="parTrans" cxnId="{3275F62A-BB14-4990-ACEC-AD21F5BEFCE7}">
      <dgm:prSet/>
      <dgm:spPr/>
      <dgm:t>
        <a:bodyPr/>
        <a:lstStyle/>
        <a:p>
          <a:endParaRPr lang="en-US"/>
        </a:p>
      </dgm:t>
    </dgm:pt>
    <dgm:pt modelId="{31E236FD-7DE7-4EB3-918A-3EDA8FDF2D6C}" type="sibTrans" cxnId="{3275F62A-BB14-4990-ACEC-AD21F5BEFCE7}">
      <dgm:prSet/>
      <dgm:spPr/>
      <dgm:t>
        <a:bodyPr/>
        <a:lstStyle/>
        <a:p>
          <a:endParaRPr lang="en-US"/>
        </a:p>
      </dgm:t>
    </dgm:pt>
    <dgm:pt modelId="{B5188222-FE27-49AB-BF9C-568C1EE56699}">
      <dgm:prSet/>
      <dgm:spPr/>
      <dgm:t>
        <a:bodyPr/>
        <a:lstStyle/>
        <a:p>
          <a:r>
            <a:rPr lang="en-US"/>
            <a:t>Volta (Pila)</a:t>
          </a:r>
        </a:p>
      </dgm:t>
    </dgm:pt>
    <dgm:pt modelId="{0665F1FA-72FD-4834-A57C-8AA65308BC64}" type="parTrans" cxnId="{53A549A7-E928-4826-BAFD-68BDF31620F9}">
      <dgm:prSet/>
      <dgm:spPr/>
      <dgm:t>
        <a:bodyPr/>
        <a:lstStyle/>
        <a:p>
          <a:endParaRPr lang="en-US"/>
        </a:p>
      </dgm:t>
    </dgm:pt>
    <dgm:pt modelId="{AF33BA8B-769C-47B9-A7A5-1EEDC7BC5EAD}" type="sibTrans" cxnId="{53A549A7-E928-4826-BAFD-68BDF31620F9}">
      <dgm:prSet/>
      <dgm:spPr/>
      <dgm:t>
        <a:bodyPr/>
        <a:lstStyle/>
        <a:p>
          <a:endParaRPr lang="en-US"/>
        </a:p>
      </dgm:t>
    </dgm:pt>
    <dgm:pt modelId="{3E166C22-A727-4F7F-A519-7B67D7138125}">
      <dgm:prSet/>
      <dgm:spPr/>
      <dgm:t>
        <a:bodyPr/>
        <a:lstStyle/>
        <a:p>
          <a:pPr>
            <a:defRPr b="1"/>
          </a:pPr>
          <a:r>
            <a:rPr lang="en-US"/>
            <a:t>1820</a:t>
          </a:r>
        </a:p>
      </dgm:t>
    </dgm:pt>
    <dgm:pt modelId="{DE81F26B-204E-413B-97D5-44760ABD128C}" type="parTrans" cxnId="{B4C467CE-1CA6-44E7-A56C-9413EAEB6AEF}">
      <dgm:prSet/>
      <dgm:spPr/>
      <dgm:t>
        <a:bodyPr/>
        <a:lstStyle/>
        <a:p>
          <a:endParaRPr lang="en-US"/>
        </a:p>
      </dgm:t>
    </dgm:pt>
    <dgm:pt modelId="{E578A3C5-568C-416C-BD8B-D8E5C6279B52}" type="sibTrans" cxnId="{B4C467CE-1CA6-44E7-A56C-9413EAEB6AEF}">
      <dgm:prSet/>
      <dgm:spPr/>
      <dgm:t>
        <a:bodyPr/>
        <a:lstStyle/>
        <a:p>
          <a:endParaRPr lang="en-US"/>
        </a:p>
      </dgm:t>
    </dgm:pt>
    <dgm:pt modelId="{40EF66C6-0C06-4A32-8D23-35A326A95280}">
      <dgm:prSet/>
      <dgm:spPr/>
      <dgm:t>
        <a:bodyPr/>
        <a:lstStyle/>
        <a:p>
          <a:r>
            <a:rPr lang="en-US"/>
            <a:t>Ampere (bases de la electrodinámica 1820)</a:t>
          </a:r>
        </a:p>
      </dgm:t>
    </dgm:pt>
    <dgm:pt modelId="{383C586E-6A0C-4B2A-A475-4B3A899F8C94}" type="parTrans" cxnId="{41C0FD9E-A6D8-4D42-B4BC-94CE7DEC86B0}">
      <dgm:prSet/>
      <dgm:spPr/>
      <dgm:t>
        <a:bodyPr/>
        <a:lstStyle/>
        <a:p>
          <a:endParaRPr lang="en-US"/>
        </a:p>
      </dgm:t>
    </dgm:pt>
    <dgm:pt modelId="{DBA0F4AD-07BB-4A31-8FF9-AC4595EA2DCA}" type="sibTrans" cxnId="{41C0FD9E-A6D8-4D42-B4BC-94CE7DEC86B0}">
      <dgm:prSet/>
      <dgm:spPr/>
      <dgm:t>
        <a:bodyPr/>
        <a:lstStyle/>
        <a:p>
          <a:endParaRPr lang="en-US"/>
        </a:p>
      </dgm:t>
    </dgm:pt>
    <dgm:pt modelId="{CE49F854-3198-466F-B551-7753BEDBB1A0}">
      <dgm:prSet/>
      <dgm:spPr/>
      <dgm:t>
        <a:bodyPr/>
        <a:lstStyle/>
        <a:p>
          <a:pPr>
            <a:defRPr b="1"/>
          </a:pPr>
          <a:r>
            <a:rPr lang="en-US"/>
            <a:t>1841</a:t>
          </a:r>
        </a:p>
      </dgm:t>
    </dgm:pt>
    <dgm:pt modelId="{E8E533FD-9389-4649-97BC-2C9812F2508F}" type="parTrans" cxnId="{DE7B6A45-6AE5-4881-9938-9ACD1B496175}">
      <dgm:prSet/>
      <dgm:spPr/>
      <dgm:t>
        <a:bodyPr/>
        <a:lstStyle/>
        <a:p>
          <a:endParaRPr lang="en-US"/>
        </a:p>
      </dgm:t>
    </dgm:pt>
    <dgm:pt modelId="{80D60728-CE80-498F-98FE-8CA190F043F8}" type="sibTrans" cxnId="{DE7B6A45-6AE5-4881-9938-9ACD1B496175}">
      <dgm:prSet/>
      <dgm:spPr/>
      <dgm:t>
        <a:bodyPr/>
        <a:lstStyle/>
        <a:p>
          <a:endParaRPr lang="en-US"/>
        </a:p>
      </dgm:t>
    </dgm:pt>
    <dgm:pt modelId="{2C2BFD5E-E6EB-4F3C-9D80-A0B0F4B9FDAC}">
      <dgm:prSet/>
      <dgm:spPr/>
      <dgm:t>
        <a:bodyPr/>
        <a:lstStyle/>
        <a:p>
          <a:r>
            <a:rPr lang="en-US"/>
            <a:t>Prescott (Relación corriente y calor) 1841 y Joulerelación entre corriente y energía producida</a:t>
          </a:r>
        </a:p>
      </dgm:t>
    </dgm:pt>
    <dgm:pt modelId="{78D06061-DA5F-4806-9532-5A3194655056}" type="parTrans" cxnId="{6A1F9686-DA68-48F1-B88A-850414CA6157}">
      <dgm:prSet/>
      <dgm:spPr/>
      <dgm:t>
        <a:bodyPr/>
        <a:lstStyle/>
        <a:p>
          <a:endParaRPr lang="en-US"/>
        </a:p>
      </dgm:t>
    </dgm:pt>
    <dgm:pt modelId="{D2495B02-9F41-4EEA-91F9-38F0B1B899E4}" type="sibTrans" cxnId="{6A1F9686-DA68-48F1-B88A-850414CA6157}">
      <dgm:prSet/>
      <dgm:spPr/>
      <dgm:t>
        <a:bodyPr/>
        <a:lstStyle/>
        <a:p>
          <a:endParaRPr lang="en-US"/>
        </a:p>
      </dgm:t>
    </dgm:pt>
    <dgm:pt modelId="{F0236681-E6C8-4F78-AFBB-805C7AF25AA7}">
      <dgm:prSet/>
      <dgm:spPr/>
      <dgm:t>
        <a:bodyPr/>
        <a:lstStyle/>
        <a:p>
          <a:pPr>
            <a:defRPr b="1"/>
          </a:pPr>
          <a:r>
            <a:rPr lang="en-US"/>
            <a:t>1855</a:t>
          </a:r>
        </a:p>
      </dgm:t>
    </dgm:pt>
    <dgm:pt modelId="{261B96DF-6905-42C4-8A72-5FD8325CBC5D}" type="parTrans" cxnId="{13199DC8-DEF0-4D0E-8990-4F7AC3D374D3}">
      <dgm:prSet/>
      <dgm:spPr/>
      <dgm:t>
        <a:bodyPr/>
        <a:lstStyle/>
        <a:p>
          <a:endParaRPr lang="en-US"/>
        </a:p>
      </dgm:t>
    </dgm:pt>
    <dgm:pt modelId="{D906E9BC-0F1D-4167-A772-F8ED92BD751D}" type="sibTrans" cxnId="{13199DC8-DEF0-4D0E-8990-4F7AC3D374D3}">
      <dgm:prSet/>
      <dgm:spPr/>
      <dgm:t>
        <a:bodyPr/>
        <a:lstStyle/>
        <a:p>
          <a:endParaRPr lang="en-US"/>
        </a:p>
      </dgm:t>
    </dgm:pt>
    <dgm:pt modelId="{698217C8-8934-422E-A89D-43D2D45E2CB0}">
      <dgm:prSet/>
      <dgm:spPr/>
      <dgm:t>
        <a:bodyPr/>
        <a:lstStyle/>
        <a:p>
          <a:r>
            <a:rPr lang="en-US"/>
            <a:t>Maxwell (Leyes dela electrodinámica en términos matemáticos 1855)</a:t>
          </a:r>
        </a:p>
      </dgm:t>
    </dgm:pt>
    <dgm:pt modelId="{6CAF9BA8-63A7-4C36-A401-976D2D140FBD}" type="parTrans" cxnId="{03D15D0A-8BBF-4F90-A402-B63B52215583}">
      <dgm:prSet/>
      <dgm:spPr/>
      <dgm:t>
        <a:bodyPr/>
        <a:lstStyle/>
        <a:p>
          <a:endParaRPr lang="en-US"/>
        </a:p>
      </dgm:t>
    </dgm:pt>
    <dgm:pt modelId="{DF4A594F-1704-4732-9872-F3CA6757DBEC}" type="sibTrans" cxnId="{03D15D0A-8BBF-4F90-A402-B63B52215583}">
      <dgm:prSet/>
      <dgm:spPr/>
      <dgm:t>
        <a:bodyPr/>
        <a:lstStyle/>
        <a:p>
          <a:endParaRPr lang="en-US"/>
        </a:p>
      </dgm:t>
    </dgm:pt>
    <dgm:pt modelId="{1562424C-2F92-4CC8-A15E-2D3B4C2D71F7}">
      <dgm:prSet/>
      <dgm:spPr/>
      <dgm:t>
        <a:bodyPr/>
        <a:lstStyle/>
        <a:p>
          <a:pPr>
            <a:defRPr b="1"/>
          </a:pPr>
          <a:r>
            <a:rPr lang="en-US"/>
            <a:t>1860</a:t>
          </a:r>
        </a:p>
      </dgm:t>
    </dgm:pt>
    <dgm:pt modelId="{77A5C243-3821-472F-B23F-00DD72AA4993}" type="parTrans" cxnId="{000D5DD1-8691-4222-85A7-C8A829011CC5}">
      <dgm:prSet/>
      <dgm:spPr/>
      <dgm:t>
        <a:bodyPr/>
        <a:lstStyle/>
        <a:p>
          <a:endParaRPr lang="en-US"/>
        </a:p>
      </dgm:t>
    </dgm:pt>
    <dgm:pt modelId="{C17F3F32-DF20-4955-9DC1-A07BB298BBFC}" type="sibTrans" cxnId="{000D5DD1-8691-4222-85A7-C8A829011CC5}">
      <dgm:prSet/>
      <dgm:spPr/>
      <dgm:t>
        <a:bodyPr/>
        <a:lstStyle/>
        <a:p>
          <a:endParaRPr lang="en-US"/>
        </a:p>
      </dgm:t>
    </dgm:pt>
    <dgm:pt modelId="{0D80295E-12DC-49C2-90D0-BE8CAB7E6537}">
      <dgm:prSet/>
      <dgm:spPr/>
      <dgm:t>
        <a:bodyPr/>
        <a:lstStyle/>
        <a:p>
          <a:r>
            <a:rPr lang="en-US"/>
            <a:t>Cable telegráfico 1860</a:t>
          </a:r>
        </a:p>
      </dgm:t>
    </dgm:pt>
    <dgm:pt modelId="{9BAAEC88-1877-45D6-B3AB-A6D83B0D153E}" type="parTrans" cxnId="{6DF23E86-81FA-444A-9913-EA59CBEB0A44}">
      <dgm:prSet/>
      <dgm:spPr/>
      <dgm:t>
        <a:bodyPr/>
        <a:lstStyle/>
        <a:p>
          <a:endParaRPr lang="en-US"/>
        </a:p>
      </dgm:t>
    </dgm:pt>
    <dgm:pt modelId="{01A74733-9C51-4D21-A9E7-510965CD39DA}" type="sibTrans" cxnId="{6DF23E86-81FA-444A-9913-EA59CBEB0A44}">
      <dgm:prSet/>
      <dgm:spPr/>
      <dgm:t>
        <a:bodyPr/>
        <a:lstStyle/>
        <a:p>
          <a:endParaRPr lang="en-US"/>
        </a:p>
      </dgm:t>
    </dgm:pt>
    <dgm:pt modelId="{1B96CE4E-FFB0-474A-A1A6-EF5818BBE55D}" type="pres">
      <dgm:prSet presAssocID="{988F32EB-F721-45A4-A966-C60AF169243E}" presName="root" presStyleCnt="0">
        <dgm:presLayoutVars>
          <dgm:chMax/>
          <dgm:chPref/>
          <dgm:animLvl val="lvl"/>
        </dgm:presLayoutVars>
      </dgm:prSet>
      <dgm:spPr/>
    </dgm:pt>
    <dgm:pt modelId="{E4B73EBD-74C3-43B2-857E-885116ADCD6B}" type="pres">
      <dgm:prSet presAssocID="{988F32EB-F721-45A4-A966-C60AF169243E}" presName="divider" presStyleLbl="node1" presStyleIdx="0" presStyleCnt="1"/>
      <dgm:spPr/>
    </dgm:pt>
    <dgm:pt modelId="{3F1E3122-8A93-4F27-8FF2-FFD867335BD3}" type="pres">
      <dgm:prSet presAssocID="{988F32EB-F721-45A4-A966-C60AF169243E}" presName="nodes" presStyleCnt="0">
        <dgm:presLayoutVars>
          <dgm:chMax/>
          <dgm:chPref/>
          <dgm:animLvl val="lvl"/>
        </dgm:presLayoutVars>
      </dgm:prSet>
      <dgm:spPr/>
    </dgm:pt>
    <dgm:pt modelId="{B6AE942E-5FD2-4A6A-94F8-2E117108AE4B}" type="pres">
      <dgm:prSet presAssocID="{7506E5EF-BFC3-4C6A-86AC-F6BB8D94F8F6}" presName="composite" presStyleCnt="0"/>
      <dgm:spPr/>
    </dgm:pt>
    <dgm:pt modelId="{377013C1-AA01-4659-8FEC-428274F6C62A}" type="pres">
      <dgm:prSet presAssocID="{7506E5EF-BFC3-4C6A-86AC-F6BB8D94F8F6}" presName="L1TextContainer" presStyleLbl="revTx" presStyleIdx="0" presStyleCnt="6">
        <dgm:presLayoutVars>
          <dgm:chMax val="1"/>
          <dgm:chPref val="1"/>
          <dgm:bulletEnabled val="1"/>
        </dgm:presLayoutVars>
      </dgm:prSet>
      <dgm:spPr/>
    </dgm:pt>
    <dgm:pt modelId="{386EC73B-D556-4156-9319-C9B1DA125D20}" type="pres">
      <dgm:prSet presAssocID="{7506E5EF-BFC3-4C6A-86AC-F6BB8D94F8F6}" presName="L2TextContainerWrapper" presStyleCnt="0">
        <dgm:presLayoutVars>
          <dgm:chMax val="0"/>
          <dgm:chPref val="0"/>
          <dgm:bulletEnabled val="1"/>
        </dgm:presLayoutVars>
      </dgm:prSet>
      <dgm:spPr/>
    </dgm:pt>
    <dgm:pt modelId="{DFE370A4-A928-4A74-8763-18D6C9842AFC}" type="pres">
      <dgm:prSet presAssocID="{7506E5EF-BFC3-4C6A-86AC-F6BB8D94F8F6}" presName="L2TextContainer" presStyleLbl="bgAccFollowNode1" presStyleIdx="0" presStyleCnt="6"/>
      <dgm:spPr/>
    </dgm:pt>
    <dgm:pt modelId="{CDC496F2-B0AA-44A2-AA79-36429A7EB4F4}" type="pres">
      <dgm:prSet presAssocID="{7506E5EF-BFC3-4C6A-86AC-F6BB8D94F8F6}" presName="FlexibleEmptyPlaceHolder" presStyleCnt="0"/>
      <dgm:spPr/>
    </dgm:pt>
    <dgm:pt modelId="{9540EB75-86D1-44F9-B020-0E35F1D243D2}" type="pres">
      <dgm:prSet presAssocID="{7506E5EF-BFC3-4C6A-86AC-F6BB8D94F8F6}" presName="ConnectLine" presStyleLbl="alignNode1" presStyleIdx="0" presStyleCnt="6"/>
      <dgm:spPr>
        <a:gradFill rotWithShape="0">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w="6350" cap="flat" cmpd="sng" algn="ctr">
          <a:solidFill>
            <a:schemeClr val="accent5">
              <a:hueOff val="0"/>
              <a:satOff val="0"/>
              <a:lumOff val="0"/>
              <a:alphaOff val="0"/>
            </a:schemeClr>
          </a:solidFill>
          <a:prstDash val="dash"/>
        </a:ln>
        <a:effectLst>
          <a:outerShdw blurRad="40000" dist="23000" dir="5400000" rotWithShape="0">
            <a:srgbClr val="000000">
              <a:alpha val="35000"/>
            </a:srgbClr>
          </a:outerShdw>
        </a:effectLst>
      </dgm:spPr>
    </dgm:pt>
    <dgm:pt modelId="{4737C757-6679-4A4C-B0C9-7D4F497E06CA}" type="pres">
      <dgm:prSet presAssocID="{7506E5EF-BFC3-4C6A-86AC-F6BB8D94F8F6}" presName="ConnectorPoint" presStyleLbl="fgAcc1" presStyleIdx="0" presStyleCnt="6"/>
      <dgm:spPr>
        <a:solidFill>
          <a:schemeClr val="lt1">
            <a:alpha val="90000"/>
            <a:hueOff val="0"/>
            <a:satOff val="0"/>
            <a:lumOff val="0"/>
            <a:alphaOff val="0"/>
          </a:schemeClr>
        </a:solidFill>
        <a:ln w="9525" cap="flat" cmpd="sng" algn="ctr">
          <a:noFill/>
          <a:prstDash val="solid"/>
        </a:ln>
        <a:effectLst/>
      </dgm:spPr>
    </dgm:pt>
    <dgm:pt modelId="{F0BB9D63-B055-40DF-9D36-2DA5B0407F25}" type="pres">
      <dgm:prSet presAssocID="{7506E5EF-BFC3-4C6A-86AC-F6BB8D94F8F6}" presName="EmptyPlaceHolder" presStyleCnt="0"/>
      <dgm:spPr/>
    </dgm:pt>
    <dgm:pt modelId="{53BC68B6-923C-48D4-879A-7AA8FF6DF324}" type="pres">
      <dgm:prSet presAssocID="{4D40DE10-428F-4492-988A-051E84F91E4E}" presName="spaceBetweenRectangles" presStyleCnt="0"/>
      <dgm:spPr/>
    </dgm:pt>
    <dgm:pt modelId="{6B3D814C-B6EE-43F1-8607-54C6083BEB60}" type="pres">
      <dgm:prSet presAssocID="{FB9E7559-EFF9-41FA-AB8C-727FF166E06B}" presName="composite" presStyleCnt="0"/>
      <dgm:spPr/>
    </dgm:pt>
    <dgm:pt modelId="{7B984040-325E-42F9-B1DD-F25AC85DFD24}" type="pres">
      <dgm:prSet presAssocID="{FB9E7559-EFF9-41FA-AB8C-727FF166E06B}" presName="L1TextContainer" presStyleLbl="revTx" presStyleIdx="1" presStyleCnt="6">
        <dgm:presLayoutVars>
          <dgm:chMax val="1"/>
          <dgm:chPref val="1"/>
          <dgm:bulletEnabled val="1"/>
        </dgm:presLayoutVars>
      </dgm:prSet>
      <dgm:spPr/>
    </dgm:pt>
    <dgm:pt modelId="{CB2C65E4-514B-4FC6-928C-E9DA28F67FB0}" type="pres">
      <dgm:prSet presAssocID="{FB9E7559-EFF9-41FA-AB8C-727FF166E06B}" presName="L2TextContainerWrapper" presStyleCnt="0">
        <dgm:presLayoutVars>
          <dgm:chMax val="0"/>
          <dgm:chPref val="0"/>
          <dgm:bulletEnabled val="1"/>
        </dgm:presLayoutVars>
      </dgm:prSet>
      <dgm:spPr/>
    </dgm:pt>
    <dgm:pt modelId="{6910CCE3-A181-439C-92FE-4B8397FAA09E}" type="pres">
      <dgm:prSet presAssocID="{FB9E7559-EFF9-41FA-AB8C-727FF166E06B}" presName="L2TextContainer" presStyleLbl="bgAccFollowNode1" presStyleIdx="1" presStyleCnt="6"/>
      <dgm:spPr/>
    </dgm:pt>
    <dgm:pt modelId="{0AEE32F9-41BF-41B6-8B79-969FD02D8C21}" type="pres">
      <dgm:prSet presAssocID="{FB9E7559-EFF9-41FA-AB8C-727FF166E06B}" presName="FlexibleEmptyPlaceHolder" presStyleCnt="0"/>
      <dgm:spPr/>
    </dgm:pt>
    <dgm:pt modelId="{F571A102-A3AF-4B45-BA80-FDDEE296C737}" type="pres">
      <dgm:prSet presAssocID="{FB9E7559-EFF9-41FA-AB8C-727FF166E06B}" presName="ConnectLine" presStyleLbl="alignNode1" presStyleIdx="1" presStyleCnt="6"/>
      <dgm:spPr>
        <a:gradFill rotWithShape="0">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w="6350" cap="flat" cmpd="sng" algn="ctr">
          <a:solidFill>
            <a:schemeClr val="accent5">
              <a:hueOff val="-1986775"/>
              <a:satOff val="7962"/>
              <a:lumOff val="1726"/>
              <a:alphaOff val="0"/>
            </a:schemeClr>
          </a:solidFill>
          <a:prstDash val="dash"/>
        </a:ln>
        <a:effectLst>
          <a:outerShdw blurRad="40000" dist="23000" dir="5400000" rotWithShape="0">
            <a:srgbClr val="000000">
              <a:alpha val="35000"/>
            </a:srgbClr>
          </a:outerShdw>
        </a:effectLst>
      </dgm:spPr>
    </dgm:pt>
    <dgm:pt modelId="{0D4FC274-10BC-4A1B-8DF4-0552B63E292F}" type="pres">
      <dgm:prSet presAssocID="{FB9E7559-EFF9-41FA-AB8C-727FF166E06B}" presName="ConnectorPoint" presStyleLbl="fgAcc1" presStyleIdx="1" presStyleCnt="6"/>
      <dgm:spPr>
        <a:solidFill>
          <a:schemeClr val="lt1">
            <a:alpha val="90000"/>
            <a:hueOff val="0"/>
            <a:satOff val="0"/>
            <a:lumOff val="0"/>
            <a:alphaOff val="0"/>
          </a:schemeClr>
        </a:solidFill>
        <a:ln w="9525" cap="flat" cmpd="sng" algn="ctr">
          <a:noFill/>
          <a:prstDash val="solid"/>
        </a:ln>
        <a:effectLst/>
      </dgm:spPr>
    </dgm:pt>
    <dgm:pt modelId="{EB85478E-D829-4E62-AFC2-E44A62A975F7}" type="pres">
      <dgm:prSet presAssocID="{FB9E7559-EFF9-41FA-AB8C-727FF166E06B}" presName="EmptyPlaceHolder" presStyleCnt="0"/>
      <dgm:spPr/>
    </dgm:pt>
    <dgm:pt modelId="{4AFA78A7-D419-42B3-B03C-158F31C57CB1}" type="pres">
      <dgm:prSet presAssocID="{31E236FD-7DE7-4EB3-918A-3EDA8FDF2D6C}" presName="spaceBetweenRectangles" presStyleCnt="0"/>
      <dgm:spPr/>
    </dgm:pt>
    <dgm:pt modelId="{2DA8D58A-074E-42C6-B6B9-F2DFA05F0DAD}" type="pres">
      <dgm:prSet presAssocID="{3E166C22-A727-4F7F-A519-7B67D7138125}" presName="composite" presStyleCnt="0"/>
      <dgm:spPr/>
    </dgm:pt>
    <dgm:pt modelId="{88840FAD-B3C3-4878-B899-53C58529693F}" type="pres">
      <dgm:prSet presAssocID="{3E166C22-A727-4F7F-A519-7B67D7138125}" presName="L1TextContainer" presStyleLbl="revTx" presStyleIdx="2" presStyleCnt="6">
        <dgm:presLayoutVars>
          <dgm:chMax val="1"/>
          <dgm:chPref val="1"/>
          <dgm:bulletEnabled val="1"/>
        </dgm:presLayoutVars>
      </dgm:prSet>
      <dgm:spPr/>
    </dgm:pt>
    <dgm:pt modelId="{E9FE1C72-840B-4347-8EEC-10470D08649B}" type="pres">
      <dgm:prSet presAssocID="{3E166C22-A727-4F7F-A519-7B67D7138125}" presName="L2TextContainerWrapper" presStyleCnt="0">
        <dgm:presLayoutVars>
          <dgm:chMax val="0"/>
          <dgm:chPref val="0"/>
          <dgm:bulletEnabled val="1"/>
        </dgm:presLayoutVars>
      </dgm:prSet>
      <dgm:spPr/>
    </dgm:pt>
    <dgm:pt modelId="{779C472E-E39D-4F1F-898A-83A3EC493DAE}" type="pres">
      <dgm:prSet presAssocID="{3E166C22-A727-4F7F-A519-7B67D7138125}" presName="L2TextContainer" presStyleLbl="bgAccFollowNode1" presStyleIdx="2" presStyleCnt="6"/>
      <dgm:spPr/>
    </dgm:pt>
    <dgm:pt modelId="{52BCBDFC-5039-4946-B4CD-B6A15D755465}" type="pres">
      <dgm:prSet presAssocID="{3E166C22-A727-4F7F-A519-7B67D7138125}" presName="FlexibleEmptyPlaceHolder" presStyleCnt="0"/>
      <dgm:spPr/>
    </dgm:pt>
    <dgm:pt modelId="{93F3B249-44E7-4E09-A341-F3665D7392B4}" type="pres">
      <dgm:prSet presAssocID="{3E166C22-A727-4F7F-A519-7B67D7138125}" presName="ConnectLine" presStyleLbl="alignNode1" presStyleIdx="2" presStyleCnt="6"/>
      <dgm:spPr>
        <a:gradFill rotWithShape="0">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w="6350" cap="flat" cmpd="sng" algn="ctr">
          <a:solidFill>
            <a:schemeClr val="accent5">
              <a:hueOff val="-3973551"/>
              <a:satOff val="15924"/>
              <a:lumOff val="3451"/>
              <a:alphaOff val="0"/>
            </a:schemeClr>
          </a:solidFill>
          <a:prstDash val="dash"/>
        </a:ln>
        <a:effectLst>
          <a:outerShdw blurRad="40000" dist="23000" dir="5400000" rotWithShape="0">
            <a:srgbClr val="000000">
              <a:alpha val="35000"/>
            </a:srgbClr>
          </a:outerShdw>
        </a:effectLst>
      </dgm:spPr>
    </dgm:pt>
    <dgm:pt modelId="{EC506D37-6C78-4977-9FB8-02C5BA19A86E}" type="pres">
      <dgm:prSet presAssocID="{3E166C22-A727-4F7F-A519-7B67D7138125}" presName="ConnectorPoint" presStyleLbl="fgAcc1" presStyleIdx="2" presStyleCnt="6"/>
      <dgm:spPr>
        <a:solidFill>
          <a:schemeClr val="lt1">
            <a:alpha val="90000"/>
            <a:hueOff val="0"/>
            <a:satOff val="0"/>
            <a:lumOff val="0"/>
            <a:alphaOff val="0"/>
          </a:schemeClr>
        </a:solidFill>
        <a:ln w="9525" cap="flat" cmpd="sng" algn="ctr">
          <a:noFill/>
          <a:prstDash val="solid"/>
        </a:ln>
        <a:effectLst/>
      </dgm:spPr>
    </dgm:pt>
    <dgm:pt modelId="{23DC952E-676F-4099-B468-9B0D657CE621}" type="pres">
      <dgm:prSet presAssocID="{3E166C22-A727-4F7F-A519-7B67D7138125}" presName="EmptyPlaceHolder" presStyleCnt="0"/>
      <dgm:spPr/>
    </dgm:pt>
    <dgm:pt modelId="{F52DE159-FD52-40B0-B3AB-A538CABE6825}" type="pres">
      <dgm:prSet presAssocID="{E578A3C5-568C-416C-BD8B-D8E5C6279B52}" presName="spaceBetweenRectangles" presStyleCnt="0"/>
      <dgm:spPr/>
    </dgm:pt>
    <dgm:pt modelId="{7178BBCD-6754-4A87-9756-EF30F522C6FB}" type="pres">
      <dgm:prSet presAssocID="{CE49F854-3198-466F-B551-7753BEDBB1A0}" presName="composite" presStyleCnt="0"/>
      <dgm:spPr/>
    </dgm:pt>
    <dgm:pt modelId="{8B9D13FD-3FFD-4D79-9EB7-F925F2E55D9C}" type="pres">
      <dgm:prSet presAssocID="{CE49F854-3198-466F-B551-7753BEDBB1A0}" presName="L1TextContainer" presStyleLbl="revTx" presStyleIdx="3" presStyleCnt="6">
        <dgm:presLayoutVars>
          <dgm:chMax val="1"/>
          <dgm:chPref val="1"/>
          <dgm:bulletEnabled val="1"/>
        </dgm:presLayoutVars>
      </dgm:prSet>
      <dgm:spPr/>
    </dgm:pt>
    <dgm:pt modelId="{19BEAC58-A1CD-44B3-A4F5-7D26F3908248}" type="pres">
      <dgm:prSet presAssocID="{CE49F854-3198-466F-B551-7753BEDBB1A0}" presName="L2TextContainerWrapper" presStyleCnt="0">
        <dgm:presLayoutVars>
          <dgm:chMax val="0"/>
          <dgm:chPref val="0"/>
          <dgm:bulletEnabled val="1"/>
        </dgm:presLayoutVars>
      </dgm:prSet>
      <dgm:spPr/>
    </dgm:pt>
    <dgm:pt modelId="{A4BEE78D-214C-4068-8065-93B23C97245C}" type="pres">
      <dgm:prSet presAssocID="{CE49F854-3198-466F-B551-7753BEDBB1A0}" presName="L2TextContainer" presStyleLbl="bgAccFollowNode1" presStyleIdx="3" presStyleCnt="6"/>
      <dgm:spPr/>
    </dgm:pt>
    <dgm:pt modelId="{D8836FB6-68E4-4233-A101-6ECD81CA0B38}" type="pres">
      <dgm:prSet presAssocID="{CE49F854-3198-466F-B551-7753BEDBB1A0}" presName="FlexibleEmptyPlaceHolder" presStyleCnt="0"/>
      <dgm:spPr/>
    </dgm:pt>
    <dgm:pt modelId="{487F8B1F-701E-4F1C-A1CA-A972109CD55D}" type="pres">
      <dgm:prSet presAssocID="{CE49F854-3198-466F-B551-7753BEDBB1A0}" presName="ConnectLine" presStyleLbl="alignNode1" presStyleIdx="3" presStyleCnt="6"/>
      <dgm:spPr>
        <a:gradFill rotWithShape="0">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w="6350" cap="flat" cmpd="sng" algn="ctr">
          <a:solidFill>
            <a:schemeClr val="accent5">
              <a:hueOff val="-5960326"/>
              <a:satOff val="23887"/>
              <a:lumOff val="5177"/>
              <a:alphaOff val="0"/>
            </a:schemeClr>
          </a:solidFill>
          <a:prstDash val="dash"/>
        </a:ln>
        <a:effectLst>
          <a:outerShdw blurRad="40000" dist="23000" dir="5400000" rotWithShape="0">
            <a:srgbClr val="000000">
              <a:alpha val="35000"/>
            </a:srgbClr>
          </a:outerShdw>
        </a:effectLst>
      </dgm:spPr>
    </dgm:pt>
    <dgm:pt modelId="{85479AE0-A321-4108-A7D9-458F861EE580}" type="pres">
      <dgm:prSet presAssocID="{CE49F854-3198-466F-B551-7753BEDBB1A0}" presName="ConnectorPoint" presStyleLbl="fgAcc1" presStyleIdx="3" presStyleCnt="6"/>
      <dgm:spPr>
        <a:solidFill>
          <a:schemeClr val="lt1">
            <a:alpha val="90000"/>
            <a:hueOff val="0"/>
            <a:satOff val="0"/>
            <a:lumOff val="0"/>
            <a:alphaOff val="0"/>
          </a:schemeClr>
        </a:solidFill>
        <a:ln w="9525" cap="flat" cmpd="sng" algn="ctr">
          <a:noFill/>
          <a:prstDash val="solid"/>
        </a:ln>
        <a:effectLst/>
      </dgm:spPr>
    </dgm:pt>
    <dgm:pt modelId="{D5B1EF09-1410-41AA-837A-A1A0D86D7919}" type="pres">
      <dgm:prSet presAssocID="{CE49F854-3198-466F-B551-7753BEDBB1A0}" presName="EmptyPlaceHolder" presStyleCnt="0"/>
      <dgm:spPr/>
    </dgm:pt>
    <dgm:pt modelId="{5F4E2C70-35D7-4319-8FCD-3811710745DE}" type="pres">
      <dgm:prSet presAssocID="{80D60728-CE80-498F-98FE-8CA190F043F8}" presName="spaceBetweenRectangles" presStyleCnt="0"/>
      <dgm:spPr/>
    </dgm:pt>
    <dgm:pt modelId="{685DD70F-96F5-487D-8564-A32E9F77B1EB}" type="pres">
      <dgm:prSet presAssocID="{F0236681-E6C8-4F78-AFBB-805C7AF25AA7}" presName="composite" presStyleCnt="0"/>
      <dgm:spPr/>
    </dgm:pt>
    <dgm:pt modelId="{E2371C58-C285-4A6A-AB39-9CBBAD64A5A4}" type="pres">
      <dgm:prSet presAssocID="{F0236681-E6C8-4F78-AFBB-805C7AF25AA7}" presName="L1TextContainer" presStyleLbl="revTx" presStyleIdx="4" presStyleCnt="6">
        <dgm:presLayoutVars>
          <dgm:chMax val="1"/>
          <dgm:chPref val="1"/>
          <dgm:bulletEnabled val="1"/>
        </dgm:presLayoutVars>
      </dgm:prSet>
      <dgm:spPr/>
    </dgm:pt>
    <dgm:pt modelId="{29636A5F-C45F-4E56-9FF3-ABBBF3B60E1B}" type="pres">
      <dgm:prSet presAssocID="{F0236681-E6C8-4F78-AFBB-805C7AF25AA7}" presName="L2TextContainerWrapper" presStyleCnt="0">
        <dgm:presLayoutVars>
          <dgm:chMax val="0"/>
          <dgm:chPref val="0"/>
          <dgm:bulletEnabled val="1"/>
        </dgm:presLayoutVars>
      </dgm:prSet>
      <dgm:spPr/>
    </dgm:pt>
    <dgm:pt modelId="{FC0B89AC-D705-4355-8FD7-A5CDD525A4E4}" type="pres">
      <dgm:prSet presAssocID="{F0236681-E6C8-4F78-AFBB-805C7AF25AA7}" presName="L2TextContainer" presStyleLbl="bgAccFollowNode1" presStyleIdx="4" presStyleCnt="6"/>
      <dgm:spPr/>
    </dgm:pt>
    <dgm:pt modelId="{DAD86E96-7597-43EA-80EE-2ACF88EC756A}" type="pres">
      <dgm:prSet presAssocID="{F0236681-E6C8-4F78-AFBB-805C7AF25AA7}" presName="FlexibleEmptyPlaceHolder" presStyleCnt="0"/>
      <dgm:spPr/>
    </dgm:pt>
    <dgm:pt modelId="{50AE7BCC-EE2B-4CC3-856D-0E2696329E43}" type="pres">
      <dgm:prSet presAssocID="{F0236681-E6C8-4F78-AFBB-805C7AF25AA7}" presName="ConnectLine" presStyleLbl="alignNode1" presStyleIdx="4" presStyleCnt="6"/>
      <dgm:spPr>
        <a:gradFill rotWithShape="0">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w="6350" cap="flat" cmpd="sng" algn="ctr">
          <a:solidFill>
            <a:schemeClr val="accent5">
              <a:hueOff val="-7947101"/>
              <a:satOff val="31849"/>
              <a:lumOff val="6902"/>
              <a:alphaOff val="0"/>
            </a:schemeClr>
          </a:solidFill>
          <a:prstDash val="dash"/>
        </a:ln>
        <a:effectLst>
          <a:outerShdw blurRad="40000" dist="23000" dir="5400000" rotWithShape="0">
            <a:srgbClr val="000000">
              <a:alpha val="35000"/>
            </a:srgbClr>
          </a:outerShdw>
        </a:effectLst>
      </dgm:spPr>
    </dgm:pt>
    <dgm:pt modelId="{7A1EDEA2-59B6-439D-809A-AABE88181A92}" type="pres">
      <dgm:prSet presAssocID="{F0236681-E6C8-4F78-AFBB-805C7AF25AA7}" presName="ConnectorPoint" presStyleLbl="fgAcc1" presStyleIdx="4" presStyleCnt="6"/>
      <dgm:spPr>
        <a:solidFill>
          <a:schemeClr val="lt1">
            <a:alpha val="90000"/>
            <a:hueOff val="0"/>
            <a:satOff val="0"/>
            <a:lumOff val="0"/>
            <a:alphaOff val="0"/>
          </a:schemeClr>
        </a:solidFill>
        <a:ln w="9525" cap="flat" cmpd="sng" algn="ctr">
          <a:noFill/>
          <a:prstDash val="solid"/>
        </a:ln>
        <a:effectLst/>
      </dgm:spPr>
    </dgm:pt>
    <dgm:pt modelId="{53DE74C5-98F7-4026-84E7-19932D4E123F}" type="pres">
      <dgm:prSet presAssocID="{F0236681-E6C8-4F78-AFBB-805C7AF25AA7}" presName="EmptyPlaceHolder" presStyleCnt="0"/>
      <dgm:spPr/>
    </dgm:pt>
    <dgm:pt modelId="{06BFA79B-D372-457B-990E-EED5B23880F1}" type="pres">
      <dgm:prSet presAssocID="{D906E9BC-0F1D-4167-A772-F8ED92BD751D}" presName="spaceBetweenRectangles" presStyleCnt="0"/>
      <dgm:spPr/>
    </dgm:pt>
    <dgm:pt modelId="{CC56E443-4430-4C38-8CD2-E4451C6A52CB}" type="pres">
      <dgm:prSet presAssocID="{1562424C-2F92-4CC8-A15E-2D3B4C2D71F7}" presName="composite" presStyleCnt="0"/>
      <dgm:spPr/>
    </dgm:pt>
    <dgm:pt modelId="{53D9D417-15B4-47BF-9C9D-03C6A61B5482}" type="pres">
      <dgm:prSet presAssocID="{1562424C-2F92-4CC8-A15E-2D3B4C2D71F7}" presName="L1TextContainer" presStyleLbl="revTx" presStyleIdx="5" presStyleCnt="6">
        <dgm:presLayoutVars>
          <dgm:chMax val="1"/>
          <dgm:chPref val="1"/>
          <dgm:bulletEnabled val="1"/>
        </dgm:presLayoutVars>
      </dgm:prSet>
      <dgm:spPr/>
    </dgm:pt>
    <dgm:pt modelId="{7EBE7539-A718-4C72-9DFE-7C72526BD8C5}" type="pres">
      <dgm:prSet presAssocID="{1562424C-2F92-4CC8-A15E-2D3B4C2D71F7}" presName="L2TextContainerWrapper" presStyleCnt="0">
        <dgm:presLayoutVars>
          <dgm:chMax val="0"/>
          <dgm:chPref val="0"/>
          <dgm:bulletEnabled val="1"/>
        </dgm:presLayoutVars>
      </dgm:prSet>
      <dgm:spPr/>
    </dgm:pt>
    <dgm:pt modelId="{1DEE248E-DCC6-43C2-B30C-BB62EB913349}" type="pres">
      <dgm:prSet presAssocID="{1562424C-2F92-4CC8-A15E-2D3B4C2D71F7}" presName="L2TextContainer" presStyleLbl="bgAccFollowNode1" presStyleIdx="5" presStyleCnt="6"/>
      <dgm:spPr/>
    </dgm:pt>
    <dgm:pt modelId="{338C8993-FC1C-4C21-A3A4-05855B025AD2}" type="pres">
      <dgm:prSet presAssocID="{1562424C-2F92-4CC8-A15E-2D3B4C2D71F7}" presName="FlexibleEmptyPlaceHolder" presStyleCnt="0"/>
      <dgm:spPr/>
    </dgm:pt>
    <dgm:pt modelId="{1D9DE2E4-B0E1-4213-A160-BFED0FB812C5}" type="pres">
      <dgm:prSet presAssocID="{1562424C-2F92-4CC8-A15E-2D3B4C2D71F7}" presName="ConnectLine" presStyleLbl="alignNode1" presStyleIdx="5" presStyleCnt="6"/>
      <dgm:spPr>
        <a:gradFill rotWithShape="0">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w="6350" cap="flat" cmpd="sng" algn="ctr">
          <a:solidFill>
            <a:schemeClr val="accent5">
              <a:hueOff val="-9933876"/>
              <a:satOff val="39811"/>
              <a:lumOff val="8628"/>
              <a:alphaOff val="0"/>
            </a:schemeClr>
          </a:solidFill>
          <a:prstDash val="dash"/>
        </a:ln>
        <a:effectLst>
          <a:outerShdw blurRad="40000" dist="23000" dir="5400000" rotWithShape="0">
            <a:srgbClr val="000000">
              <a:alpha val="35000"/>
            </a:srgbClr>
          </a:outerShdw>
        </a:effectLst>
      </dgm:spPr>
    </dgm:pt>
    <dgm:pt modelId="{092CE94A-F76A-4D7F-A20B-644DA0024E68}" type="pres">
      <dgm:prSet presAssocID="{1562424C-2F92-4CC8-A15E-2D3B4C2D71F7}" presName="ConnectorPoint" presStyleLbl="fgAcc1" presStyleIdx="5" presStyleCnt="6"/>
      <dgm:spPr>
        <a:solidFill>
          <a:schemeClr val="lt1">
            <a:alpha val="90000"/>
            <a:hueOff val="0"/>
            <a:satOff val="0"/>
            <a:lumOff val="0"/>
            <a:alphaOff val="0"/>
          </a:schemeClr>
        </a:solidFill>
        <a:ln w="9525" cap="flat" cmpd="sng" algn="ctr">
          <a:noFill/>
          <a:prstDash val="solid"/>
        </a:ln>
        <a:effectLst/>
      </dgm:spPr>
    </dgm:pt>
    <dgm:pt modelId="{789EA399-91B3-4EEF-8437-5EE0A11E79A9}" type="pres">
      <dgm:prSet presAssocID="{1562424C-2F92-4CC8-A15E-2D3B4C2D71F7}" presName="EmptyPlaceHolder" presStyleCnt="0"/>
      <dgm:spPr/>
    </dgm:pt>
  </dgm:ptLst>
  <dgm:cxnLst>
    <dgm:cxn modelId="{03D15D0A-8BBF-4F90-A402-B63B52215583}" srcId="{F0236681-E6C8-4F78-AFBB-805C7AF25AA7}" destId="{698217C8-8934-422E-A89D-43D2D45E2CB0}" srcOrd="0" destOrd="0" parTransId="{6CAF9BA8-63A7-4C36-A401-976D2D140FBD}" sibTransId="{DF4A594F-1704-4732-9872-F3CA6757DBEC}"/>
    <dgm:cxn modelId="{E4206126-5341-4770-AC85-445EE8FE3A95}" type="presOf" srcId="{FB9E7559-EFF9-41FA-AB8C-727FF166E06B}" destId="{7B984040-325E-42F9-B1DD-F25AC85DFD24}" srcOrd="0" destOrd="0" presId="urn:microsoft.com/office/officeart/2017/3/layout/HorizontalPathTimeline"/>
    <dgm:cxn modelId="{3275F62A-BB14-4990-ACEC-AD21F5BEFCE7}" srcId="{988F32EB-F721-45A4-A966-C60AF169243E}" destId="{FB9E7559-EFF9-41FA-AB8C-727FF166E06B}" srcOrd="1" destOrd="0" parTransId="{79E44519-059E-4FF1-8050-716158BBF054}" sibTransId="{31E236FD-7DE7-4EB3-918A-3EDA8FDF2D6C}"/>
    <dgm:cxn modelId="{AF115E3A-A5F5-4697-B6FB-4D87774C737E}" type="presOf" srcId="{2C2BFD5E-E6EB-4F3C-9D80-A0B0F4B9FDAC}" destId="{A4BEE78D-214C-4068-8065-93B23C97245C}" srcOrd="0" destOrd="0" presId="urn:microsoft.com/office/officeart/2017/3/layout/HorizontalPathTimeline"/>
    <dgm:cxn modelId="{3543AB5B-7962-4AD3-857C-1008D7973D55}" type="presOf" srcId="{3E166C22-A727-4F7F-A519-7B67D7138125}" destId="{88840FAD-B3C3-4878-B899-53C58529693F}" srcOrd="0" destOrd="0" presId="urn:microsoft.com/office/officeart/2017/3/layout/HorizontalPathTimeline"/>
    <dgm:cxn modelId="{DE7B6A45-6AE5-4881-9938-9ACD1B496175}" srcId="{988F32EB-F721-45A4-A966-C60AF169243E}" destId="{CE49F854-3198-466F-B551-7753BEDBB1A0}" srcOrd="3" destOrd="0" parTransId="{E8E533FD-9389-4649-97BC-2C9812F2508F}" sibTransId="{80D60728-CE80-498F-98FE-8CA190F043F8}"/>
    <dgm:cxn modelId="{5F84AE4F-EE18-4039-AF2C-A75F35F59A13}" srcId="{7506E5EF-BFC3-4C6A-86AC-F6BB8D94F8F6}" destId="{A2FA2EBB-CE33-4DF0-8749-935FAE389138}" srcOrd="0" destOrd="0" parTransId="{DF64E0A2-3635-449E-9F71-F239CF587576}" sibTransId="{9FCC7874-9CA0-41C9-B40D-2D8397F71142}"/>
    <dgm:cxn modelId="{FE26A97B-2A54-4DED-B453-1DF7880459A6}" type="presOf" srcId="{0D80295E-12DC-49C2-90D0-BE8CAB7E6537}" destId="{1DEE248E-DCC6-43C2-B30C-BB62EB913349}" srcOrd="0" destOrd="0" presId="urn:microsoft.com/office/officeart/2017/3/layout/HorizontalPathTimeline"/>
    <dgm:cxn modelId="{A8139A7D-85D8-497E-A04A-498256CC986B}" type="presOf" srcId="{CE49F854-3198-466F-B551-7753BEDBB1A0}" destId="{8B9D13FD-3FFD-4D79-9EB7-F925F2E55D9C}" srcOrd="0" destOrd="0" presId="urn:microsoft.com/office/officeart/2017/3/layout/HorizontalPathTimeline"/>
    <dgm:cxn modelId="{6DF23E86-81FA-444A-9913-EA59CBEB0A44}" srcId="{1562424C-2F92-4CC8-A15E-2D3B4C2D71F7}" destId="{0D80295E-12DC-49C2-90D0-BE8CAB7E6537}" srcOrd="0" destOrd="0" parTransId="{9BAAEC88-1877-45D6-B3AB-A6D83B0D153E}" sibTransId="{01A74733-9C51-4D21-A9E7-510965CD39DA}"/>
    <dgm:cxn modelId="{6A1F9686-DA68-48F1-B88A-850414CA6157}" srcId="{CE49F854-3198-466F-B551-7753BEDBB1A0}" destId="{2C2BFD5E-E6EB-4F3C-9D80-A0B0F4B9FDAC}" srcOrd="0" destOrd="0" parTransId="{78D06061-DA5F-4806-9532-5A3194655056}" sibTransId="{D2495B02-9F41-4EEA-91F9-38F0B1B899E4}"/>
    <dgm:cxn modelId="{7D82D586-74F3-4C67-954C-03651E33AED8}" type="presOf" srcId="{7506E5EF-BFC3-4C6A-86AC-F6BB8D94F8F6}" destId="{377013C1-AA01-4659-8FEC-428274F6C62A}" srcOrd="0" destOrd="0" presId="urn:microsoft.com/office/officeart/2017/3/layout/HorizontalPathTimeline"/>
    <dgm:cxn modelId="{733B409D-26FE-4295-B4C1-11706FDF025F}" type="presOf" srcId="{988F32EB-F721-45A4-A966-C60AF169243E}" destId="{1B96CE4E-FFB0-474A-A1A6-EF5818BBE55D}" srcOrd="0" destOrd="0" presId="urn:microsoft.com/office/officeart/2017/3/layout/HorizontalPathTimeline"/>
    <dgm:cxn modelId="{41C0FD9E-A6D8-4D42-B4BC-94CE7DEC86B0}" srcId="{3E166C22-A727-4F7F-A519-7B67D7138125}" destId="{40EF66C6-0C06-4A32-8D23-35A326A95280}" srcOrd="0" destOrd="0" parTransId="{383C586E-6A0C-4B2A-A475-4B3A899F8C94}" sibTransId="{DBA0F4AD-07BB-4A31-8FF9-AC4595EA2DCA}"/>
    <dgm:cxn modelId="{53A549A7-E928-4826-BAFD-68BDF31620F9}" srcId="{FB9E7559-EFF9-41FA-AB8C-727FF166E06B}" destId="{B5188222-FE27-49AB-BF9C-568C1EE56699}" srcOrd="0" destOrd="0" parTransId="{0665F1FA-72FD-4834-A57C-8AA65308BC64}" sibTransId="{AF33BA8B-769C-47B9-A7A5-1EEDC7BC5EAD}"/>
    <dgm:cxn modelId="{741DA0A8-17AA-4FF8-AA3B-3B55512FA20A}" type="presOf" srcId="{1562424C-2F92-4CC8-A15E-2D3B4C2D71F7}" destId="{53D9D417-15B4-47BF-9C9D-03C6A61B5482}" srcOrd="0" destOrd="0" presId="urn:microsoft.com/office/officeart/2017/3/layout/HorizontalPathTimeline"/>
    <dgm:cxn modelId="{FCD623C7-03C6-4124-922C-8A3555C6E36F}" type="presOf" srcId="{F0236681-E6C8-4F78-AFBB-805C7AF25AA7}" destId="{E2371C58-C285-4A6A-AB39-9CBBAD64A5A4}" srcOrd="0" destOrd="0" presId="urn:microsoft.com/office/officeart/2017/3/layout/HorizontalPathTimeline"/>
    <dgm:cxn modelId="{13199DC8-DEF0-4D0E-8990-4F7AC3D374D3}" srcId="{988F32EB-F721-45A4-A966-C60AF169243E}" destId="{F0236681-E6C8-4F78-AFBB-805C7AF25AA7}" srcOrd="4" destOrd="0" parTransId="{261B96DF-6905-42C4-8A72-5FD8325CBC5D}" sibTransId="{D906E9BC-0F1D-4167-A772-F8ED92BD751D}"/>
    <dgm:cxn modelId="{9EF2ECC9-A5C0-4322-BED4-5D50905C0545}" type="presOf" srcId="{40EF66C6-0C06-4A32-8D23-35A326A95280}" destId="{779C472E-E39D-4F1F-898A-83A3EC493DAE}" srcOrd="0" destOrd="0" presId="urn:microsoft.com/office/officeart/2017/3/layout/HorizontalPathTimeline"/>
    <dgm:cxn modelId="{33CCE6CC-F2E9-4AF9-BD10-37245B6ABD52}" type="presOf" srcId="{698217C8-8934-422E-A89D-43D2D45E2CB0}" destId="{FC0B89AC-D705-4355-8FD7-A5CDD525A4E4}" srcOrd="0" destOrd="0" presId="urn:microsoft.com/office/officeart/2017/3/layout/HorizontalPathTimeline"/>
    <dgm:cxn modelId="{65670FCE-C00B-4A47-B9B9-F57CD6F40585}" type="presOf" srcId="{A2FA2EBB-CE33-4DF0-8749-935FAE389138}" destId="{DFE370A4-A928-4A74-8763-18D6C9842AFC}" srcOrd="0" destOrd="0" presId="urn:microsoft.com/office/officeart/2017/3/layout/HorizontalPathTimeline"/>
    <dgm:cxn modelId="{B4C467CE-1CA6-44E7-A56C-9413EAEB6AEF}" srcId="{988F32EB-F721-45A4-A966-C60AF169243E}" destId="{3E166C22-A727-4F7F-A519-7B67D7138125}" srcOrd="2" destOrd="0" parTransId="{DE81F26B-204E-413B-97D5-44760ABD128C}" sibTransId="{E578A3C5-568C-416C-BD8B-D8E5C6279B52}"/>
    <dgm:cxn modelId="{000D5DD1-8691-4222-85A7-C8A829011CC5}" srcId="{988F32EB-F721-45A4-A966-C60AF169243E}" destId="{1562424C-2F92-4CC8-A15E-2D3B4C2D71F7}" srcOrd="5" destOrd="0" parTransId="{77A5C243-3821-472F-B23F-00DD72AA4993}" sibTransId="{C17F3F32-DF20-4955-9DC1-A07BB298BBFC}"/>
    <dgm:cxn modelId="{759BB5DC-3FAD-4C14-9A82-4F7460E5259C}" srcId="{988F32EB-F721-45A4-A966-C60AF169243E}" destId="{7506E5EF-BFC3-4C6A-86AC-F6BB8D94F8F6}" srcOrd="0" destOrd="0" parTransId="{FA178184-D551-473C-BA68-E22B49DE2D29}" sibTransId="{4D40DE10-428F-4492-988A-051E84F91E4E}"/>
    <dgm:cxn modelId="{FD8216DD-E3EF-4B1A-B245-98506489F48C}" type="presOf" srcId="{B5188222-FE27-49AB-BF9C-568C1EE56699}" destId="{6910CCE3-A181-439C-92FE-4B8397FAA09E}" srcOrd="0" destOrd="0" presId="urn:microsoft.com/office/officeart/2017/3/layout/HorizontalPathTimeline"/>
    <dgm:cxn modelId="{D2952E38-6477-4F25-A08D-62F62792F77D}" type="presParOf" srcId="{1B96CE4E-FFB0-474A-A1A6-EF5818BBE55D}" destId="{E4B73EBD-74C3-43B2-857E-885116ADCD6B}" srcOrd="0" destOrd="0" presId="urn:microsoft.com/office/officeart/2017/3/layout/HorizontalPathTimeline"/>
    <dgm:cxn modelId="{464E2C7C-D0ED-4A10-B5DE-731D5E5D9595}" type="presParOf" srcId="{1B96CE4E-FFB0-474A-A1A6-EF5818BBE55D}" destId="{3F1E3122-8A93-4F27-8FF2-FFD867335BD3}" srcOrd="1" destOrd="0" presId="urn:microsoft.com/office/officeart/2017/3/layout/HorizontalPathTimeline"/>
    <dgm:cxn modelId="{4ABAFC32-5D51-4A9E-8BC2-80DA0D7309FB}" type="presParOf" srcId="{3F1E3122-8A93-4F27-8FF2-FFD867335BD3}" destId="{B6AE942E-5FD2-4A6A-94F8-2E117108AE4B}" srcOrd="0" destOrd="0" presId="urn:microsoft.com/office/officeart/2017/3/layout/HorizontalPathTimeline"/>
    <dgm:cxn modelId="{227A6A97-E2C5-45CB-B3A1-834526F74C69}" type="presParOf" srcId="{B6AE942E-5FD2-4A6A-94F8-2E117108AE4B}" destId="{377013C1-AA01-4659-8FEC-428274F6C62A}" srcOrd="0" destOrd="0" presId="urn:microsoft.com/office/officeart/2017/3/layout/HorizontalPathTimeline"/>
    <dgm:cxn modelId="{46C17966-B6BC-442F-B650-9826205CE30A}" type="presParOf" srcId="{B6AE942E-5FD2-4A6A-94F8-2E117108AE4B}" destId="{386EC73B-D556-4156-9319-C9B1DA125D20}" srcOrd="1" destOrd="0" presId="urn:microsoft.com/office/officeart/2017/3/layout/HorizontalPathTimeline"/>
    <dgm:cxn modelId="{AB66C885-7FCF-4EE8-B6F2-C59B8B078B7A}" type="presParOf" srcId="{386EC73B-D556-4156-9319-C9B1DA125D20}" destId="{DFE370A4-A928-4A74-8763-18D6C9842AFC}" srcOrd="0" destOrd="0" presId="urn:microsoft.com/office/officeart/2017/3/layout/HorizontalPathTimeline"/>
    <dgm:cxn modelId="{C3470D46-A6B7-4AB1-815C-1D863920DC90}" type="presParOf" srcId="{386EC73B-D556-4156-9319-C9B1DA125D20}" destId="{CDC496F2-B0AA-44A2-AA79-36429A7EB4F4}" srcOrd="1" destOrd="0" presId="urn:microsoft.com/office/officeart/2017/3/layout/HorizontalPathTimeline"/>
    <dgm:cxn modelId="{B6DB3C48-D38E-4C30-8C36-012ED898AE7B}" type="presParOf" srcId="{B6AE942E-5FD2-4A6A-94F8-2E117108AE4B}" destId="{9540EB75-86D1-44F9-B020-0E35F1D243D2}" srcOrd="2" destOrd="0" presId="urn:microsoft.com/office/officeart/2017/3/layout/HorizontalPathTimeline"/>
    <dgm:cxn modelId="{4DE5E33E-C381-4707-BD50-9A11316FBA5B}" type="presParOf" srcId="{B6AE942E-5FD2-4A6A-94F8-2E117108AE4B}" destId="{4737C757-6679-4A4C-B0C9-7D4F497E06CA}" srcOrd="3" destOrd="0" presId="urn:microsoft.com/office/officeart/2017/3/layout/HorizontalPathTimeline"/>
    <dgm:cxn modelId="{8F7B5BD7-1C7B-4BE5-AAFF-F5C9EBC18EEA}" type="presParOf" srcId="{B6AE942E-5FD2-4A6A-94F8-2E117108AE4B}" destId="{F0BB9D63-B055-40DF-9D36-2DA5B0407F25}" srcOrd="4" destOrd="0" presId="urn:microsoft.com/office/officeart/2017/3/layout/HorizontalPathTimeline"/>
    <dgm:cxn modelId="{D7DB3EF4-F305-4E38-8C6B-926B228499FF}" type="presParOf" srcId="{3F1E3122-8A93-4F27-8FF2-FFD867335BD3}" destId="{53BC68B6-923C-48D4-879A-7AA8FF6DF324}" srcOrd="1" destOrd="0" presId="urn:microsoft.com/office/officeart/2017/3/layout/HorizontalPathTimeline"/>
    <dgm:cxn modelId="{620D0FA4-BFB4-4E16-A12B-AD3FADA4704B}" type="presParOf" srcId="{3F1E3122-8A93-4F27-8FF2-FFD867335BD3}" destId="{6B3D814C-B6EE-43F1-8607-54C6083BEB60}" srcOrd="2" destOrd="0" presId="urn:microsoft.com/office/officeart/2017/3/layout/HorizontalPathTimeline"/>
    <dgm:cxn modelId="{04BD5248-01D3-4694-BEF9-0F8FE873B8D8}" type="presParOf" srcId="{6B3D814C-B6EE-43F1-8607-54C6083BEB60}" destId="{7B984040-325E-42F9-B1DD-F25AC85DFD24}" srcOrd="0" destOrd="0" presId="urn:microsoft.com/office/officeart/2017/3/layout/HorizontalPathTimeline"/>
    <dgm:cxn modelId="{902C1AC2-96E9-484E-9A85-D120C9AC25F0}" type="presParOf" srcId="{6B3D814C-B6EE-43F1-8607-54C6083BEB60}" destId="{CB2C65E4-514B-4FC6-928C-E9DA28F67FB0}" srcOrd="1" destOrd="0" presId="urn:microsoft.com/office/officeart/2017/3/layout/HorizontalPathTimeline"/>
    <dgm:cxn modelId="{E591E299-B648-427A-A7C3-2200C43B19AB}" type="presParOf" srcId="{CB2C65E4-514B-4FC6-928C-E9DA28F67FB0}" destId="{6910CCE3-A181-439C-92FE-4B8397FAA09E}" srcOrd="0" destOrd="0" presId="urn:microsoft.com/office/officeart/2017/3/layout/HorizontalPathTimeline"/>
    <dgm:cxn modelId="{8678F6D2-981B-4716-83EE-EFF358A4C764}" type="presParOf" srcId="{CB2C65E4-514B-4FC6-928C-E9DA28F67FB0}" destId="{0AEE32F9-41BF-41B6-8B79-969FD02D8C21}" srcOrd="1" destOrd="0" presId="urn:microsoft.com/office/officeart/2017/3/layout/HorizontalPathTimeline"/>
    <dgm:cxn modelId="{CC33DE97-1A45-438D-B5E7-4550EF09510E}" type="presParOf" srcId="{6B3D814C-B6EE-43F1-8607-54C6083BEB60}" destId="{F571A102-A3AF-4B45-BA80-FDDEE296C737}" srcOrd="2" destOrd="0" presId="urn:microsoft.com/office/officeart/2017/3/layout/HorizontalPathTimeline"/>
    <dgm:cxn modelId="{121747B4-BD9C-42FA-AF58-0695997E0A04}" type="presParOf" srcId="{6B3D814C-B6EE-43F1-8607-54C6083BEB60}" destId="{0D4FC274-10BC-4A1B-8DF4-0552B63E292F}" srcOrd="3" destOrd="0" presId="urn:microsoft.com/office/officeart/2017/3/layout/HorizontalPathTimeline"/>
    <dgm:cxn modelId="{1834353A-4EB8-4DC7-BEDA-3A8B9A97DB48}" type="presParOf" srcId="{6B3D814C-B6EE-43F1-8607-54C6083BEB60}" destId="{EB85478E-D829-4E62-AFC2-E44A62A975F7}" srcOrd="4" destOrd="0" presId="urn:microsoft.com/office/officeart/2017/3/layout/HorizontalPathTimeline"/>
    <dgm:cxn modelId="{32D3CCC1-C177-4D9A-BFD0-F4999DB563E9}" type="presParOf" srcId="{3F1E3122-8A93-4F27-8FF2-FFD867335BD3}" destId="{4AFA78A7-D419-42B3-B03C-158F31C57CB1}" srcOrd="3" destOrd="0" presId="urn:microsoft.com/office/officeart/2017/3/layout/HorizontalPathTimeline"/>
    <dgm:cxn modelId="{65F18EA3-A27C-49F2-A3AA-E432805919C9}" type="presParOf" srcId="{3F1E3122-8A93-4F27-8FF2-FFD867335BD3}" destId="{2DA8D58A-074E-42C6-B6B9-F2DFA05F0DAD}" srcOrd="4" destOrd="0" presId="urn:microsoft.com/office/officeart/2017/3/layout/HorizontalPathTimeline"/>
    <dgm:cxn modelId="{F180E5C9-12C9-4663-9566-809E8E363B98}" type="presParOf" srcId="{2DA8D58A-074E-42C6-B6B9-F2DFA05F0DAD}" destId="{88840FAD-B3C3-4878-B899-53C58529693F}" srcOrd="0" destOrd="0" presId="urn:microsoft.com/office/officeart/2017/3/layout/HorizontalPathTimeline"/>
    <dgm:cxn modelId="{A0C8FBAC-364E-4439-8334-A3E62B04CA40}" type="presParOf" srcId="{2DA8D58A-074E-42C6-B6B9-F2DFA05F0DAD}" destId="{E9FE1C72-840B-4347-8EEC-10470D08649B}" srcOrd="1" destOrd="0" presId="urn:microsoft.com/office/officeart/2017/3/layout/HorizontalPathTimeline"/>
    <dgm:cxn modelId="{A29CBFB1-7489-4BBE-8F46-C03DFF7D3553}" type="presParOf" srcId="{E9FE1C72-840B-4347-8EEC-10470D08649B}" destId="{779C472E-E39D-4F1F-898A-83A3EC493DAE}" srcOrd="0" destOrd="0" presId="urn:microsoft.com/office/officeart/2017/3/layout/HorizontalPathTimeline"/>
    <dgm:cxn modelId="{6A5092E8-26AF-49B6-93FD-D2D62F5AA57D}" type="presParOf" srcId="{E9FE1C72-840B-4347-8EEC-10470D08649B}" destId="{52BCBDFC-5039-4946-B4CD-B6A15D755465}" srcOrd="1" destOrd="0" presId="urn:microsoft.com/office/officeart/2017/3/layout/HorizontalPathTimeline"/>
    <dgm:cxn modelId="{6D469082-6263-4202-9497-02E64C8759CC}" type="presParOf" srcId="{2DA8D58A-074E-42C6-B6B9-F2DFA05F0DAD}" destId="{93F3B249-44E7-4E09-A341-F3665D7392B4}" srcOrd="2" destOrd="0" presId="urn:microsoft.com/office/officeart/2017/3/layout/HorizontalPathTimeline"/>
    <dgm:cxn modelId="{DE1066FF-CCCC-4DEE-9FAD-D0CD82D6EE2A}" type="presParOf" srcId="{2DA8D58A-074E-42C6-B6B9-F2DFA05F0DAD}" destId="{EC506D37-6C78-4977-9FB8-02C5BA19A86E}" srcOrd="3" destOrd="0" presId="urn:microsoft.com/office/officeart/2017/3/layout/HorizontalPathTimeline"/>
    <dgm:cxn modelId="{1068DAA6-357E-4ECD-AB51-0840858580C0}" type="presParOf" srcId="{2DA8D58A-074E-42C6-B6B9-F2DFA05F0DAD}" destId="{23DC952E-676F-4099-B468-9B0D657CE621}" srcOrd="4" destOrd="0" presId="urn:microsoft.com/office/officeart/2017/3/layout/HorizontalPathTimeline"/>
    <dgm:cxn modelId="{85D0F8A6-D336-4C53-B321-F5A52EB12CEA}" type="presParOf" srcId="{3F1E3122-8A93-4F27-8FF2-FFD867335BD3}" destId="{F52DE159-FD52-40B0-B3AB-A538CABE6825}" srcOrd="5" destOrd="0" presId="urn:microsoft.com/office/officeart/2017/3/layout/HorizontalPathTimeline"/>
    <dgm:cxn modelId="{7639319C-DAE4-4E83-B111-3D7F1011141F}" type="presParOf" srcId="{3F1E3122-8A93-4F27-8FF2-FFD867335BD3}" destId="{7178BBCD-6754-4A87-9756-EF30F522C6FB}" srcOrd="6" destOrd="0" presId="urn:microsoft.com/office/officeart/2017/3/layout/HorizontalPathTimeline"/>
    <dgm:cxn modelId="{A1C2EFA9-F5E3-47A5-B7CF-695E44C72F2E}" type="presParOf" srcId="{7178BBCD-6754-4A87-9756-EF30F522C6FB}" destId="{8B9D13FD-3FFD-4D79-9EB7-F925F2E55D9C}" srcOrd="0" destOrd="0" presId="urn:microsoft.com/office/officeart/2017/3/layout/HorizontalPathTimeline"/>
    <dgm:cxn modelId="{381EEAB4-493C-4993-A0C0-E2B40BF4DF9E}" type="presParOf" srcId="{7178BBCD-6754-4A87-9756-EF30F522C6FB}" destId="{19BEAC58-A1CD-44B3-A4F5-7D26F3908248}" srcOrd="1" destOrd="0" presId="urn:microsoft.com/office/officeart/2017/3/layout/HorizontalPathTimeline"/>
    <dgm:cxn modelId="{E4277C98-9C86-49F3-9E57-27FC136113E3}" type="presParOf" srcId="{19BEAC58-A1CD-44B3-A4F5-7D26F3908248}" destId="{A4BEE78D-214C-4068-8065-93B23C97245C}" srcOrd="0" destOrd="0" presId="urn:microsoft.com/office/officeart/2017/3/layout/HorizontalPathTimeline"/>
    <dgm:cxn modelId="{8FDF32D5-0C59-4F8B-97BC-23C98D325C5A}" type="presParOf" srcId="{19BEAC58-A1CD-44B3-A4F5-7D26F3908248}" destId="{D8836FB6-68E4-4233-A101-6ECD81CA0B38}" srcOrd="1" destOrd="0" presId="urn:microsoft.com/office/officeart/2017/3/layout/HorizontalPathTimeline"/>
    <dgm:cxn modelId="{C8D6046D-9222-422D-B7AF-3603EF00CA1A}" type="presParOf" srcId="{7178BBCD-6754-4A87-9756-EF30F522C6FB}" destId="{487F8B1F-701E-4F1C-A1CA-A972109CD55D}" srcOrd="2" destOrd="0" presId="urn:microsoft.com/office/officeart/2017/3/layout/HorizontalPathTimeline"/>
    <dgm:cxn modelId="{8A2F206A-85AD-4886-9BBC-30BF84EF3760}" type="presParOf" srcId="{7178BBCD-6754-4A87-9756-EF30F522C6FB}" destId="{85479AE0-A321-4108-A7D9-458F861EE580}" srcOrd="3" destOrd="0" presId="urn:microsoft.com/office/officeart/2017/3/layout/HorizontalPathTimeline"/>
    <dgm:cxn modelId="{72A9D438-EDB7-4D11-96B3-2D928589F885}" type="presParOf" srcId="{7178BBCD-6754-4A87-9756-EF30F522C6FB}" destId="{D5B1EF09-1410-41AA-837A-A1A0D86D7919}" srcOrd="4" destOrd="0" presId="urn:microsoft.com/office/officeart/2017/3/layout/HorizontalPathTimeline"/>
    <dgm:cxn modelId="{47486B3E-B496-41F4-BA0E-1934BD495B78}" type="presParOf" srcId="{3F1E3122-8A93-4F27-8FF2-FFD867335BD3}" destId="{5F4E2C70-35D7-4319-8FCD-3811710745DE}" srcOrd="7" destOrd="0" presId="urn:microsoft.com/office/officeart/2017/3/layout/HorizontalPathTimeline"/>
    <dgm:cxn modelId="{DAD380CF-30CB-41E2-BE09-A19604C36195}" type="presParOf" srcId="{3F1E3122-8A93-4F27-8FF2-FFD867335BD3}" destId="{685DD70F-96F5-487D-8564-A32E9F77B1EB}" srcOrd="8" destOrd="0" presId="urn:microsoft.com/office/officeart/2017/3/layout/HorizontalPathTimeline"/>
    <dgm:cxn modelId="{B4D75DE6-4B40-425C-99DD-79A4A3539311}" type="presParOf" srcId="{685DD70F-96F5-487D-8564-A32E9F77B1EB}" destId="{E2371C58-C285-4A6A-AB39-9CBBAD64A5A4}" srcOrd="0" destOrd="0" presId="urn:microsoft.com/office/officeart/2017/3/layout/HorizontalPathTimeline"/>
    <dgm:cxn modelId="{26BA46F6-3596-4C3F-B46B-A924E9A75256}" type="presParOf" srcId="{685DD70F-96F5-487D-8564-A32E9F77B1EB}" destId="{29636A5F-C45F-4E56-9FF3-ABBBF3B60E1B}" srcOrd="1" destOrd="0" presId="urn:microsoft.com/office/officeart/2017/3/layout/HorizontalPathTimeline"/>
    <dgm:cxn modelId="{0A7BEA9D-254C-4FC2-BD35-784DA8D099B3}" type="presParOf" srcId="{29636A5F-C45F-4E56-9FF3-ABBBF3B60E1B}" destId="{FC0B89AC-D705-4355-8FD7-A5CDD525A4E4}" srcOrd="0" destOrd="0" presId="urn:microsoft.com/office/officeart/2017/3/layout/HorizontalPathTimeline"/>
    <dgm:cxn modelId="{DA3C0BFE-23BE-4B84-A428-DAF809A6848A}" type="presParOf" srcId="{29636A5F-C45F-4E56-9FF3-ABBBF3B60E1B}" destId="{DAD86E96-7597-43EA-80EE-2ACF88EC756A}" srcOrd="1" destOrd="0" presId="urn:microsoft.com/office/officeart/2017/3/layout/HorizontalPathTimeline"/>
    <dgm:cxn modelId="{5560E908-A339-4490-B6F5-8A615478E11B}" type="presParOf" srcId="{685DD70F-96F5-487D-8564-A32E9F77B1EB}" destId="{50AE7BCC-EE2B-4CC3-856D-0E2696329E43}" srcOrd="2" destOrd="0" presId="urn:microsoft.com/office/officeart/2017/3/layout/HorizontalPathTimeline"/>
    <dgm:cxn modelId="{D48E479D-8A23-4778-8C12-5037777FC76C}" type="presParOf" srcId="{685DD70F-96F5-487D-8564-A32E9F77B1EB}" destId="{7A1EDEA2-59B6-439D-809A-AABE88181A92}" srcOrd="3" destOrd="0" presId="urn:microsoft.com/office/officeart/2017/3/layout/HorizontalPathTimeline"/>
    <dgm:cxn modelId="{2D0EA166-3B23-49F5-AC47-3200B2B82B11}" type="presParOf" srcId="{685DD70F-96F5-487D-8564-A32E9F77B1EB}" destId="{53DE74C5-98F7-4026-84E7-19932D4E123F}" srcOrd="4" destOrd="0" presId="urn:microsoft.com/office/officeart/2017/3/layout/HorizontalPathTimeline"/>
    <dgm:cxn modelId="{074FF2D7-4AE8-49C5-BA9F-4E42D8B8168F}" type="presParOf" srcId="{3F1E3122-8A93-4F27-8FF2-FFD867335BD3}" destId="{06BFA79B-D372-457B-990E-EED5B23880F1}" srcOrd="9" destOrd="0" presId="urn:microsoft.com/office/officeart/2017/3/layout/HorizontalPathTimeline"/>
    <dgm:cxn modelId="{DA6D1688-54CA-4C98-889B-06756D45AF4B}" type="presParOf" srcId="{3F1E3122-8A93-4F27-8FF2-FFD867335BD3}" destId="{CC56E443-4430-4C38-8CD2-E4451C6A52CB}" srcOrd="10" destOrd="0" presId="urn:microsoft.com/office/officeart/2017/3/layout/HorizontalPathTimeline"/>
    <dgm:cxn modelId="{B5975184-14D8-4049-9D73-FEC4CAEBD4FC}" type="presParOf" srcId="{CC56E443-4430-4C38-8CD2-E4451C6A52CB}" destId="{53D9D417-15B4-47BF-9C9D-03C6A61B5482}" srcOrd="0" destOrd="0" presId="urn:microsoft.com/office/officeart/2017/3/layout/HorizontalPathTimeline"/>
    <dgm:cxn modelId="{B248A333-8FF5-4D1B-9437-2CEE2E62E1FE}" type="presParOf" srcId="{CC56E443-4430-4C38-8CD2-E4451C6A52CB}" destId="{7EBE7539-A718-4C72-9DFE-7C72526BD8C5}" srcOrd="1" destOrd="0" presId="urn:microsoft.com/office/officeart/2017/3/layout/HorizontalPathTimeline"/>
    <dgm:cxn modelId="{76229C9A-65DC-406E-A553-6A54F859A388}" type="presParOf" srcId="{7EBE7539-A718-4C72-9DFE-7C72526BD8C5}" destId="{1DEE248E-DCC6-43C2-B30C-BB62EB913349}" srcOrd="0" destOrd="0" presId="urn:microsoft.com/office/officeart/2017/3/layout/HorizontalPathTimeline"/>
    <dgm:cxn modelId="{EC9B6EBB-8E67-4D72-A4BE-48B3B030CF88}" type="presParOf" srcId="{7EBE7539-A718-4C72-9DFE-7C72526BD8C5}" destId="{338C8993-FC1C-4C21-A3A4-05855B025AD2}" srcOrd="1" destOrd="0" presId="urn:microsoft.com/office/officeart/2017/3/layout/HorizontalPathTimeline"/>
    <dgm:cxn modelId="{9BE88FD7-15CB-485F-8537-1E5E44F59161}" type="presParOf" srcId="{CC56E443-4430-4C38-8CD2-E4451C6A52CB}" destId="{1D9DE2E4-B0E1-4213-A160-BFED0FB812C5}" srcOrd="2" destOrd="0" presId="urn:microsoft.com/office/officeart/2017/3/layout/HorizontalPathTimeline"/>
    <dgm:cxn modelId="{5E3F10D0-98AA-44B3-8AC6-AAACBB12DD9D}" type="presParOf" srcId="{CC56E443-4430-4C38-8CD2-E4451C6A52CB}" destId="{092CE94A-F76A-4D7F-A20B-644DA0024E68}" srcOrd="3" destOrd="0" presId="urn:microsoft.com/office/officeart/2017/3/layout/HorizontalPathTimeline"/>
    <dgm:cxn modelId="{81D4DFBD-69C4-46E7-8227-A5B6D5A17FF8}" type="presParOf" srcId="{CC56E443-4430-4C38-8CD2-E4451C6A52CB}" destId="{789EA399-91B3-4EEF-8437-5EE0A11E79A9}" srcOrd="4" destOrd="0" presId="urn:microsoft.com/office/officeart/2017/3/layout/HorizontalPath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BD5E6BC-2FA1-414C-8EFD-6F05EB95E264}" type="doc">
      <dgm:prSet loTypeId="urn:microsoft.com/office/officeart/2016/7/layout/AccentHomeChevronProcess" loCatId="process" qsTypeId="urn:microsoft.com/office/officeart/2005/8/quickstyle/simple4" qsCatId="simple" csTypeId="urn:microsoft.com/office/officeart/2005/8/colors/colorful2" csCatId="colorful"/>
      <dgm:spPr/>
      <dgm:t>
        <a:bodyPr/>
        <a:lstStyle/>
        <a:p>
          <a:endParaRPr lang="en-US"/>
        </a:p>
      </dgm:t>
    </dgm:pt>
    <dgm:pt modelId="{97E18784-2967-4AD2-BB0E-BCDFE31ABDDB}">
      <dgm:prSet/>
      <dgm:spPr/>
      <dgm:t>
        <a:bodyPr/>
        <a:lstStyle/>
        <a:p>
          <a:r>
            <a:rPr lang="en-US"/>
            <a:t>1906</a:t>
          </a:r>
        </a:p>
      </dgm:t>
    </dgm:pt>
    <dgm:pt modelId="{BF51F8D9-652A-42B4-A9F6-DC2E6473839F}" type="parTrans" cxnId="{4AAD02D0-8A4C-4765-833C-3DFDA98D792C}">
      <dgm:prSet/>
      <dgm:spPr/>
      <dgm:t>
        <a:bodyPr/>
        <a:lstStyle/>
        <a:p>
          <a:endParaRPr lang="en-US"/>
        </a:p>
      </dgm:t>
    </dgm:pt>
    <dgm:pt modelId="{A323B324-56BD-4575-9839-32EBFEBF8A9C}" type="sibTrans" cxnId="{4AAD02D0-8A4C-4765-833C-3DFDA98D792C}">
      <dgm:prSet/>
      <dgm:spPr/>
      <dgm:t>
        <a:bodyPr/>
        <a:lstStyle/>
        <a:p>
          <a:endParaRPr lang="en-US"/>
        </a:p>
      </dgm:t>
    </dgm:pt>
    <dgm:pt modelId="{0FA25396-12FD-44F8-92CA-A7D258F1FEA5}">
      <dgm:prSet/>
      <dgm:spPr/>
      <dgm:t>
        <a:bodyPr/>
        <a:lstStyle/>
        <a:p>
          <a:r>
            <a:rPr lang="en-US"/>
            <a:t>Forest diseña e implementa el tríodo</a:t>
          </a:r>
        </a:p>
      </dgm:t>
    </dgm:pt>
    <dgm:pt modelId="{A950B540-D6C8-4EA8-B24E-D06EFB2C0E9F}" type="parTrans" cxnId="{C6168F7B-19B7-4834-9A5E-335C6B0D99DC}">
      <dgm:prSet/>
      <dgm:spPr/>
      <dgm:t>
        <a:bodyPr/>
        <a:lstStyle/>
        <a:p>
          <a:endParaRPr lang="en-US"/>
        </a:p>
      </dgm:t>
    </dgm:pt>
    <dgm:pt modelId="{FC09A2AE-C1AA-4FC4-B1E3-4EF793C709CB}" type="sibTrans" cxnId="{C6168F7B-19B7-4834-9A5E-335C6B0D99DC}">
      <dgm:prSet/>
      <dgm:spPr/>
      <dgm:t>
        <a:bodyPr/>
        <a:lstStyle/>
        <a:p>
          <a:endParaRPr lang="en-US"/>
        </a:p>
      </dgm:t>
    </dgm:pt>
    <dgm:pt modelId="{5171B030-3A50-49B4-ADDC-B0BA46AE4211}">
      <dgm:prSet/>
      <dgm:spPr/>
      <dgm:t>
        <a:bodyPr/>
        <a:lstStyle/>
        <a:p>
          <a:r>
            <a:rPr lang="en-US"/>
            <a:t>1912</a:t>
          </a:r>
        </a:p>
      </dgm:t>
    </dgm:pt>
    <dgm:pt modelId="{E17D62DE-32F6-4CC8-880D-9DB46F9F0177}" type="parTrans" cxnId="{83ED6DA5-B9BA-4B22-A6FA-F29CA711AA82}">
      <dgm:prSet/>
      <dgm:spPr/>
      <dgm:t>
        <a:bodyPr/>
        <a:lstStyle/>
        <a:p>
          <a:endParaRPr lang="en-US"/>
        </a:p>
      </dgm:t>
    </dgm:pt>
    <dgm:pt modelId="{B9243646-8C4B-4FB5-9E4C-2B0F57E5AE03}" type="sibTrans" cxnId="{83ED6DA5-B9BA-4B22-A6FA-F29CA711AA82}">
      <dgm:prSet/>
      <dgm:spPr/>
      <dgm:t>
        <a:bodyPr/>
        <a:lstStyle/>
        <a:p>
          <a:endParaRPr lang="en-US"/>
        </a:p>
      </dgm:t>
    </dgm:pt>
    <dgm:pt modelId="{DBEA4435-8CEB-4DCC-8F6C-1F4C2B0A74F7}">
      <dgm:prSet/>
      <dgm:spPr/>
      <dgm:t>
        <a:bodyPr/>
        <a:lstStyle/>
        <a:p>
          <a:r>
            <a:rPr lang="en-US"/>
            <a:t>Se constituye el Instituto de Ingeniería de radio (IRE).</a:t>
          </a:r>
        </a:p>
      </dgm:t>
    </dgm:pt>
    <dgm:pt modelId="{1C5D8022-C312-4610-8556-CB333008CC0F}" type="parTrans" cxnId="{C865D359-88B5-4EFA-A977-BD929C115098}">
      <dgm:prSet/>
      <dgm:spPr/>
      <dgm:t>
        <a:bodyPr/>
        <a:lstStyle/>
        <a:p>
          <a:endParaRPr lang="en-US"/>
        </a:p>
      </dgm:t>
    </dgm:pt>
    <dgm:pt modelId="{4299C775-39B3-4A2F-9565-5C9FB79620A7}" type="sibTrans" cxnId="{C865D359-88B5-4EFA-A977-BD929C115098}">
      <dgm:prSet/>
      <dgm:spPr/>
      <dgm:t>
        <a:bodyPr/>
        <a:lstStyle/>
        <a:p>
          <a:endParaRPr lang="en-US"/>
        </a:p>
      </dgm:t>
    </dgm:pt>
    <dgm:pt modelId="{EABF8919-2123-4450-8B8D-76C1F7AF9610}">
      <dgm:prSet/>
      <dgm:spPr/>
      <dgm:t>
        <a:bodyPr/>
        <a:lstStyle/>
        <a:p>
          <a:r>
            <a:rPr lang="en-US"/>
            <a:t>1915</a:t>
          </a:r>
        </a:p>
      </dgm:t>
    </dgm:pt>
    <dgm:pt modelId="{FFEA9F72-DB01-4585-8DC8-B173CDF5DB5E}" type="parTrans" cxnId="{813386C4-FC78-4FE5-AA86-51F5FD6FF128}">
      <dgm:prSet/>
      <dgm:spPr/>
      <dgm:t>
        <a:bodyPr/>
        <a:lstStyle/>
        <a:p>
          <a:endParaRPr lang="en-US"/>
        </a:p>
      </dgm:t>
    </dgm:pt>
    <dgm:pt modelId="{7647B38C-C190-4283-BF63-B7F3AE7A0021}" type="sibTrans" cxnId="{813386C4-FC78-4FE5-AA86-51F5FD6FF128}">
      <dgm:prSet/>
      <dgm:spPr/>
      <dgm:t>
        <a:bodyPr/>
        <a:lstStyle/>
        <a:p>
          <a:endParaRPr lang="en-US"/>
        </a:p>
      </dgm:t>
    </dgm:pt>
    <dgm:pt modelId="{8D5086C4-59C7-44B1-97E3-1981964EB36F}">
      <dgm:prSet/>
      <dgm:spPr/>
      <dgm:t>
        <a:bodyPr/>
        <a:lstStyle/>
        <a:p>
          <a:r>
            <a:rPr lang="en-US"/>
            <a:t>Se establece servicio telefónico entre NY y SF</a:t>
          </a:r>
        </a:p>
      </dgm:t>
    </dgm:pt>
    <dgm:pt modelId="{74E848A6-CFBE-4FD9-93CF-2E217CF30783}" type="parTrans" cxnId="{59355CC5-D7DF-4A40-92B9-50C2A64BFC6D}">
      <dgm:prSet/>
      <dgm:spPr/>
      <dgm:t>
        <a:bodyPr/>
        <a:lstStyle/>
        <a:p>
          <a:endParaRPr lang="en-US"/>
        </a:p>
      </dgm:t>
    </dgm:pt>
    <dgm:pt modelId="{184A63FF-AD27-4D39-AE9A-E74F08988D5D}" type="sibTrans" cxnId="{59355CC5-D7DF-4A40-92B9-50C2A64BFC6D}">
      <dgm:prSet/>
      <dgm:spPr/>
      <dgm:t>
        <a:bodyPr/>
        <a:lstStyle/>
        <a:p>
          <a:endParaRPr lang="en-US"/>
        </a:p>
      </dgm:t>
    </dgm:pt>
    <dgm:pt modelId="{DAB932BA-2838-4DCD-B6D4-8F357BBBACDF}">
      <dgm:prSet/>
      <dgm:spPr/>
      <dgm:t>
        <a:bodyPr/>
        <a:lstStyle/>
        <a:p>
          <a:r>
            <a:rPr lang="en-US"/>
            <a:t>1927</a:t>
          </a:r>
        </a:p>
      </dgm:t>
    </dgm:pt>
    <dgm:pt modelId="{EA4F02D0-EB56-45FB-A4DC-E3323EDC4344}" type="parTrans" cxnId="{7C3958F8-944F-428E-A5AD-9CC363FC156D}">
      <dgm:prSet/>
      <dgm:spPr/>
      <dgm:t>
        <a:bodyPr/>
        <a:lstStyle/>
        <a:p>
          <a:endParaRPr lang="en-US"/>
        </a:p>
      </dgm:t>
    </dgm:pt>
    <dgm:pt modelId="{60804AF9-C45F-4C60-9EB2-E8A630CB3DA6}" type="sibTrans" cxnId="{7C3958F8-944F-428E-A5AD-9CC363FC156D}">
      <dgm:prSet/>
      <dgm:spPr/>
      <dgm:t>
        <a:bodyPr/>
        <a:lstStyle/>
        <a:p>
          <a:endParaRPr lang="en-US"/>
        </a:p>
      </dgm:t>
    </dgm:pt>
    <dgm:pt modelId="{9E1ACEF0-9C7C-43C9-9C3B-D07FF6261672}">
      <dgm:prSet/>
      <dgm:spPr/>
      <dgm:t>
        <a:bodyPr/>
        <a:lstStyle/>
        <a:p>
          <a:r>
            <a:rPr lang="en-US"/>
            <a:t>Se establece experimentalmente la T.V</a:t>
          </a:r>
        </a:p>
      </dgm:t>
    </dgm:pt>
    <dgm:pt modelId="{2C191907-A4D0-4021-A2F8-5789A5B29876}" type="parTrans" cxnId="{FA58D801-A891-46A1-8633-3FB30267B391}">
      <dgm:prSet/>
      <dgm:spPr/>
      <dgm:t>
        <a:bodyPr/>
        <a:lstStyle/>
        <a:p>
          <a:endParaRPr lang="en-US"/>
        </a:p>
      </dgm:t>
    </dgm:pt>
    <dgm:pt modelId="{BE68944E-1E5C-4913-A485-398609B5DFD5}" type="sibTrans" cxnId="{FA58D801-A891-46A1-8633-3FB30267B391}">
      <dgm:prSet/>
      <dgm:spPr/>
      <dgm:t>
        <a:bodyPr/>
        <a:lstStyle/>
        <a:p>
          <a:endParaRPr lang="en-US"/>
        </a:p>
      </dgm:t>
    </dgm:pt>
    <dgm:pt modelId="{741AA210-0E26-4765-9809-2AD1C3BD2460}">
      <dgm:prSet/>
      <dgm:spPr/>
      <dgm:t>
        <a:bodyPr/>
        <a:lstStyle/>
        <a:p>
          <a:r>
            <a:rPr lang="en-US"/>
            <a:t>1933</a:t>
          </a:r>
        </a:p>
      </dgm:t>
    </dgm:pt>
    <dgm:pt modelId="{C36FE443-14B6-444F-B19B-A0F94118AE80}" type="parTrans" cxnId="{B6AEADE3-9AE2-4988-AD35-F17C1799542E}">
      <dgm:prSet/>
      <dgm:spPr/>
      <dgm:t>
        <a:bodyPr/>
        <a:lstStyle/>
        <a:p>
          <a:endParaRPr lang="en-US"/>
        </a:p>
      </dgm:t>
    </dgm:pt>
    <dgm:pt modelId="{5820496B-F0DC-4777-A90F-12E1886E2098}" type="sibTrans" cxnId="{B6AEADE3-9AE2-4988-AD35-F17C1799542E}">
      <dgm:prSet/>
      <dgm:spPr/>
      <dgm:t>
        <a:bodyPr/>
        <a:lstStyle/>
        <a:p>
          <a:endParaRPr lang="en-US"/>
        </a:p>
      </dgm:t>
    </dgm:pt>
    <dgm:pt modelId="{1B64AF22-A8AD-44A4-AE67-0F3CAEAD9467}">
      <dgm:prSet/>
      <dgm:spPr/>
      <dgm:t>
        <a:bodyPr/>
        <a:lstStyle/>
        <a:p>
          <a:r>
            <a:rPr lang="en-US"/>
            <a:t>Armstrong demuestra la transmisión FM</a:t>
          </a:r>
        </a:p>
      </dgm:t>
    </dgm:pt>
    <dgm:pt modelId="{1403A224-3045-444E-B3EC-54918A23DDEE}" type="parTrans" cxnId="{07F6C963-4347-4F7F-B951-8483F6A34A68}">
      <dgm:prSet/>
      <dgm:spPr/>
      <dgm:t>
        <a:bodyPr/>
        <a:lstStyle/>
        <a:p>
          <a:endParaRPr lang="en-US"/>
        </a:p>
      </dgm:t>
    </dgm:pt>
    <dgm:pt modelId="{3AE8BE67-E088-4E42-8C05-073FC215CDAA}" type="sibTrans" cxnId="{07F6C963-4347-4F7F-B951-8483F6A34A68}">
      <dgm:prSet/>
      <dgm:spPr/>
      <dgm:t>
        <a:bodyPr/>
        <a:lstStyle/>
        <a:p>
          <a:endParaRPr lang="en-US"/>
        </a:p>
      </dgm:t>
    </dgm:pt>
    <dgm:pt modelId="{1275BAEF-B070-465A-9215-A8E22594933D}">
      <dgm:prSet/>
      <dgm:spPr/>
      <dgm:t>
        <a:bodyPr/>
        <a:lstStyle/>
        <a:p>
          <a:r>
            <a:rPr lang="en-US"/>
            <a:t>1936</a:t>
          </a:r>
        </a:p>
      </dgm:t>
    </dgm:pt>
    <dgm:pt modelId="{9F56F0D2-4EBC-4C7A-8A4B-DDB0FAC2D8BA}" type="parTrans" cxnId="{B8767DF9-952F-4269-9DC0-3B9B5F9131D3}">
      <dgm:prSet/>
      <dgm:spPr/>
      <dgm:t>
        <a:bodyPr/>
        <a:lstStyle/>
        <a:p>
          <a:endParaRPr lang="en-US"/>
        </a:p>
      </dgm:t>
    </dgm:pt>
    <dgm:pt modelId="{501E064B-12B5-4AA0-B16C-305268E9A94A}" type="sibTrans" cxnId="{B8767DF9-952F-4269-9DC0-3B9B5F9131D3}">
      <dgm:prSet/>
      <dgm:spPr/>
      <dgm:t>
        <a:bodyPr/>
        <a:lstStyle/>
        <a:p>
          <a:endParaRPr lang="en-US"/>
        </a:p>
      </dgm:t>
    </dgm:pt>
    <dgm:pt modelId="{01C72D43-6ED0-4049-935C-76871AE0F948}">
      <dgm:prSet/>
      <dgm:spPr/>
      <dgm:t>
        <a:bodyPr/>
        <a:lstStyle/>
        <a:p>
          <a:r>
            <a:rPr lang="en-US"/>
            <a:t>Esquema hidroeléctrico (Boulder)con 115000 Hp</a:t>
          </a:r>
        </a:p>
      </dgm:t>
    </dgm:pt>
    <dgm:pt modelId="{59A2044A-4EE9-4CD6-AEE6-168CC770F783}" type="parTrans" cxnId="{D30BD40B-1AE1-4E49-A9E4-B00BDADB8D34}">
      <dgm:prSet/>
      <dgm:spPr/>
      <dgm:t>
        <a:bodyPr/>
        <a:lstStyle/>
        <a:p>
          <a:endParaRPr lang="en-US"/>
        </a:p>
      </dgm:t>
    </dgm:pt>
    <dgm:pt modelId="{802150B7-C608-4C02-8DC3-6D5247478331}" type="sibTrans" cxnId="{D30BD40B-1AE1-4E49-A9E4-B00BDADB8D34}">
      <dgm:prSet/>
      <dgm:spPr/>
      <dgm:t>
        <a:bodyPr/>
        <a:lstStyle/>
        <a:p>
          <a:endParaRPr lang="en-US"/>
        </a:p>
      </dgm:t>
    </dgm:pt>
    <dgm:pt modelId="{57F2CE6B-6688-4877-8895-209F8270121B}">
      <dgm:prSet/>
      <dgm:spPr/>
      <dgm:t>
        <a:bodyPr/>
        <a:lstStyle/>
        <a:p>
          <a:r>
            <a:rPr lang="en-US"/>
            <a:t>1940</a:t>
          </a:r>
        </a:p>
      </dgm:t>
    </dgm:pt>
    <dgm:pt modelId="{6D19A5C8-5B62-4C45-9661-F3C1544FFC6C}" type="parTrans" cxnId="{D750C388-618D-449E-BC98-B3491FB46CB2}">
      <dgm:prSet/>
      <dgm:spPr/>
      <dgm:t>
        <a:bodyPr/>
        <a:lstStyle/>
        <a:p>
          <a:endParaRPr lang="en-US"/>
        </a:p>
      </dgm:t>
    </dgm:pt>
    <dgm:pt modelId="{0E69212B-D4F1-41FF-ABD6-B4E45E5F2CD1}" type="sibTrans" cxnId="{D750C388-618D-449E-BC98-B3491FB46CB2}">
      <dgm:prSet/>
      <dgm:spPr/>
      <dgm:t>
        <a:bodyPr/>
        <a:lstStyle/>
        <a:p>
          <a:endParaRPr lang="en-US"/>
        </a:p>
      </dgm:t>
    </dgm:pt>
    <dgm:pt modelId="{C5978D39-6532-4488-9DB2-5F89AC3AE135}">
      <dgm:prSet/>
      <dgm:spPr/>
      <dgm:t>
        <a:bodyPr/>
        <a:lstStyle/>
        <a:p>
          <a:r>
            <a:rPr lang="en-US"/>
            <a:t>se formaliza la teoría básica del semiconductor</a:t>
          </a:r>
        </a:p>
      </dgm:t>
    </dgm:pt>
    <dgm:pt modelId="{AB8FC870-1539-4A23-A986-30CF9D925C83}" type="parTrans" cxnId="{C0C7A03B-CCE2-46C6-8060-238163B070B4}">
      <dgm:prSet/>
      <dgm:spPr/>
      <dgm:t>
        <a:bodyPr/>
        <a:lstStyle/>
        <a:p>
          <a:endParaRPr lang="en-US"/>
        </a:p>
      </dgm:t>
    </dgm:pt>
    <dgm:pt modelId="{AEB895D4-819B-43A4-B94A-3E72B8125ECF}" type="sibTrans" cxnId="{C0C7A03B-CCE2-46C6-8060-238163B070B4}">
      <dgm:prSet/>
      <dgm:spPr/>
      <dgm:t>
        <a:bodyPr/>
        <a:lstStyle/>
        <a:p>
          <a:endParaRPr lang="en-US"/>
        </a:p>
      </dgm:t>
    </dgm:pt>
    <dgm:pt modelId="{03957CEE-02B6-46A2-BE51-EB05BB0E74D0}" type="pres">
      <dgm:prSet presAssocID="{ABD5E6BC-2FA1-414C-8EFD-6F05EB95E264}" presName="Name0" presStyleCnt="0">
        <dgm:presLayoutVars>
          <dgm:animLvl val="lvl"/>
          <dgm:resizeHandles val="exact"/>
        </dgm:presLayoutVars>
      </dgm:prSet>
      <dgm:spPr/>
    </dgm:pt>
    <dgm:pt modelId="{34F67476-4469-4B7E-ABB5-3DA291E8C8D2}" type="pres">
      <dgm:prSet presAssocID="{97E18784-2967-4AD2-BB0E-BCDFE31ABDDB}" presName="composite" presStyleCnt="0"/>
      <dgm:spPr/>
    </dgm:pt>
    <dgm:pt modelId="{4CFAA2CC-D6C3-4185-80C2-D3ADBEC086AD}" type="pres">
      <dgm:prSet presAssocID="{97E18784-2967-4AD2-BB0E-BCDFE31ABDDB}" presName="L" presStyleLbl="solidFgAcc1" presStyleIdx="0" presStyleCnt="7">
        <dgm:presLayoutVars>
          <dgm:chMax val="0"/>
          <dgm:chPref val="0"/>
        </dgm:presLayoutVars>
      </dgm:prSet>
      <dgm:spPr/>
    </dgm:pt>
    <dgm:pt modelId="{D4A43D51-43A8-4F61-806C-FD82A5563BAA}" type="pres">
      <dgm:prSet presAssocID="{97E18784-2967-4AD2-BB0E-BCDFE31ABDDB}" presName="parTx" presStyleLbl="alignNode1" presStyleIdx="0" presStyleCnt="7">
        <dgm:presLayoutVars>
          <dgm:chMax val="0"/>
          <dgm:chPref val="0"/>
          <dgm:bulletEnabled val="1"/>
        </dgm:presLayoutVars>
      </dgm:prSet>
      <dgm:spPr/>
    </dgm:pt>
    <dgm:pt modelId="{CAC9BC32-27C2-41E6-9439-E57CC9690377}" type="pres">
      <dgm:prSet presAssocID="{97E18784-2967-4AD2-BB0E-BCDFE31ABDDB}" presName="desTx" presStyleLbl="revTx" presStyleIdx="0" presStyleCnt="7">
        <dgm:presLayoutVars>
          <dgm:chMax val="0"/>
          <dgm:chPref val="0"/>
          <dgm:bulletEnabled val="1"/>
        </dgm:presLayoutVars>
      </dgm:prSet>
      <dgm:spPr/>
    </dgm:pt>
    <dgm:pt modelId="{5ACA6032-2D1D-4ABE-A594-08810F261D08}" type="pres">
      <dgm:prSet presAssocID="{97E18784-2967-4AD2-BB0E-BCDFE31ABDDB}" presName="EmptyPlaceHolder" presStyleCnt="0"/>
      <dgm:spPr/>
    </dgm:pt>
    <dgm:pt modelId="{57D5CFDC-9179-4E28-99D1-F4BE05222472}" type="pres">
      <dgm:prSet presAssocID="{A323B324-56BD-4575-9839-32EBFEBF8A9C}" presName="space" presStyleCnt="0"/>
      <dgm:spPr/>
    </dgm:pt>
    <dgm:pt modelId="{2C66D8AB-ADD4-4976-AAB4-C475FF180D95}" type="pres">
      <dgm:prSet presAssocID="{5171B030-3A50-49B4-ADDC-B0BA46AE4211}" presName="composite" presStyleCnt="0"/>
      <dgm:spPr/>
    </dgm:pt>
    <dgm:pt modelId="{E54DAF03-B21B-4FB7-8E12-9B8E5FC344A0}" type="pres">
      <dgm:prSet presAssocID="{5171B030-3A50-49B4-ADDC-B0BA46AE4211}" presName="L" presStyleLbl="solidFgAcc1" presStyleIdx="1" presStyleCnt="7">
        <dgm:presLayoutVars>
          <dgm:chMax val="0"/>
          <dgm:chPref val="0"/>
        </dgm:presLayoutVars>
      </dgm:prSet>
      <dgm:spPr/>
    </dgm:pt>
    <dgm:pt modelId="{C877FE92-6B41-4E61-97E6-85E7CBBF4DFE}" type="pres">
      <dgm:prSet presAssocID="{5171B030-3A50-49B4-ADDC-B0BA46AE4211}" presName="parTx" presStyleLbl="alignNode1" presStyleIdx="1" presStyleCnt="7">
        <dgm:presLayoutVars>
          <dgm:chMax val="0"/>
          <dgm:chPref val="0"/>
          <dgm:bulletEnabled val="1"/>
        </dgm:presLayoutVars>
      </dgm:prSet>
      <dgm:spPr/>
    </dgm:pt>
    <dgm:pt modelId="{14D40512-D1D6-414F-BF6A-77C50963FDE7}" type="pres">
      <dgm:prSet presAssocID="{5171B030-3A50-49B4-ADDC-B0BA46AE4211}" presName="desTx" presStyleLbl="revTx" presStyleIdx="1" presStyleCnt="7">
        <dgm:presLayoutVars>
          <dgm:chMax val="0"/>
          <dgm:chPref val="0"/>
          <dgm:bulletEnabled val="1"/>
        </dgm:presLayoutVars>
      </dgm:prSet>
      <dgm:spPr/>
    </dgm:pt>
    <dgm:pt modelId="{7EB493C5-DFF4-4303-8F9D-0CA47F9BE94C}" type="pres">
      <dgm:prSet presAssocID="{5171B030-3A50-49B4-ADDC-B0BA46AE4211}" presName="EmptyPlaceHolder" presStyleCnt="0"/>
      <dgm:spPr/>
    </dgm:pt>
    <dgm:pt modelId="{F15F3419-FF41-4DE2-A93F-F176BABF1D4A}" type="pres">
      <dgm:prSet presAssocID="{B9243646-8C4B-4FB5-9E4C-2B0F57E5AE03}" presName="space" presStyleCnt="0"/>
      <dgm:spPr/>
    </dgm:pt>
    <dgm:pt modelId="{0E83A0BA-D5DA-42F2-B74A-B1B0E0191474}" type="pres">
      <dgm:prSet presAssocID="{EABF8919-2123-4450-8B8D-76C1F7AF9610}" presName="composite" presStyleCnt="0"/>
      <dgm:spPr/>
    </dgm:pt>
    <dgm:pt modelId="{911FB5B4-672E-4439-A6B0-64F2141A0703}" type="pres">
      <dgm:prSet presAssocID="{EABF8919-2123-4450-8B8D-76C1F7AF9610}" presName="L" presStyleLbl="solidFgAcc1" presStyleIdx="2" presStyleCnt="7">
        <dgm:presLayoutVars>
          <dgm:chMax val="0"/>
          <dgm:chPref val="0"/>
        </dgm:presLayoutVars>
      </dgm:prSet>
      <dgm:spPr/>
    </dgm:pt>
    <dgm:pt modelId="{B12B6E66-F8A8-412A-AD85-811CDE3AB6FE}" type="pres">
      <dgm:prSet presAssocID="{EABF8919-2123-4450-8B8D-76C1F7AF9610}" presName="parTx" presStyleLbl="alignNode1" presStyleIdx="2" presStyleCnt="7">
        <dgm:presLayoutVars>
          <dgm:chMax val="0"/>
          <dgm:chPref val="0"/>
          <dgm:bulletEnabled val="1"/>
        </dgm:presLayoutVars>
      </dgm:prSet>
      <dgm:spPr/>
    </dgm:pt>
    <dgm:pt modelId="{A4F36429-5A55-449A-BE45-EFEDB8DE7151}" type="pres">
      <dgm:prSet presAssocID="{EABF8919-2123-4450-8B8D-76C1F7AF9610}" presName="desTx" presStyleLbl="revTx" presStyleIdx="2" presStyleCnt="7">
        <dgm:presLayoutVars>
          <dgm:chMax val="0"/>
          <dgm:chPref val="0"/>
          <dgm:bulletEnabled val="1"/>
        </dgm:presLayoutVars>
      </dgm:prSet>
      <dgm:spPr/>
    </dgm:pt>
    <dgm:pt modelId="{BEE02B6E-18F3-461F-9F0E-6D7575EC4497}" type="pres">
      <dgm:prSet presAssocID="{EABF8919-2123-4450-8B8D-76C1F7AF9610}" presName="EmptyPlaceHolder" presStyleCnt="0"/>
      <dgm:spPr/>
    </dgm:pt>
    <dgm:pt modelId="{0A9A6D8A-F632-4D26-8B52-EF9401371367}" type="pres">
      <dgm:prSet presAssocID="{7647B38C-C190-4283-BF63-B7F3AE7A0021}" presName="space" presStyleCnt="0"/>
      <dgm:spPr/>
    </dgm:pt>
    <dgm:pt modelId="{BB1A1622-1EAE-417E-BA06-002E341B6AE4}" type="pres">
      <dgm:prSet presAssocID="{DAB932BA-2838-4DCD-B6D4-8F357BBBACDF}" presName="composite" presStyleCnt="0"/>
      <dgm:spPr/>
    </dgm:pt>
    <dgm:pt modelId="{FD4AB070-E6C8-404C-8515-B357F8EA7FF4}" type="pres">
      <dgm:prSet presAssocID="{DAB932BA-2838-4DCD-B6D4-8F357BBBACDF}" presName="L" presStyleLbl="solidFgAcc1" presStyleIdx="3" presStyleCnt="7">
        <dgm:presLayoutVars>
          <dgm:chMax val="0"/>
          <dgm:chPref val="0"/>
        </dgm:presLayoutVars>
      </dgm:prSet>
      <dgm:spPr/>
    </dgm:pt>
    <dgm:pt modelId="{4045A720-A5A9-43B9-B0B3-FC4D2B3C2047}" type="pres">
      <dgm:prSet presAssocID="{DAB932BA-2838-4DCD-B6D4-8F357BBBACDF}" presName="parTx" presStyleLbl="alignNode1" presStyleIdx="3" presStyleCnt="7">
        <dgm:presLayoutVars>
          <dgm:chMax val="0"/>
          <dgm:chPref val="0"/>
          <dgm:bulletEnabled val="1"/>
        </dgm:presLayoutVars>
      </dgm:prSet>
      <dgm:spPr/>
    </dgm:pt>
    <dgm:pt modelId="{5099DC6A-0C12-4DE3-9491-EDDE86CC51AF}" type="pres">
      <dgm:prSet presAssocID="{DAB932BA-2838-4DCD-B6D4-8F357BBBACDF}" presName="desTx" presStyleLbl="revTx" presStyleIdx="3" presStyleCnt="7">
        <dgm:presLayoutVars>
          <dgm:chMax val="0"/>
          <dgm:chPref val="0"/>
          <dgm:bulletEnabled val="1"/>
        </dgm:presLayoutVars>
      </dgm:prSet>
      <dgm:spPr/>
    </dgm:pt>
    <dgm:pt modelId="{C460F84E-77E5-4BF8-86F4-25E4043210C0}" type="pres">
      <dgm:prSet presAssocID="{DAB932BA-2838-4DCD-B6D4-8F357BBBACDF}" presName="EmptyPlaceHolder" presStyleCnt="0"/>
      <dgm:spPr/>
    </dgm:pt>
    <dgm:pt modelId="{913939CB-64B9-495F-B362-6FB1B5B6B400}" type="pres">
      <dgm:prSet presAssocID="{60804AF9-C45F-4C60-9EB2-E8A630CB3DA6}" presName="space" presStyleCnt="0"/>
      <dgm:spPr/>
    </dgm:pt>
    <dgm:pt modelId="{A4DCCFB0-1E7B-4711-911D-D99074F4B2CF}" type="pres">
      <dgm:prSet presAssocID="{741AA210-0E26-4765-9809-2AD1C3BD2460}" presName="composite" presStyleCnt="0"/>
      <dgm:spPr/>
    </dgm:pt>
    <dgm:pt modelId="{14A83D70-CAA5-405C-87D6-695AD5C12642}" type="pres">
      <dgm:prSet presAssocID="{741AA210-0E26-4765-9809-2AD1C3BD2460}" presName="L" presStyleLbl="solidFgAcc1" presStyleIdx="4" presStyleCnt="7">
        <dgm:presLayoutVars>
          <dgm:chMax val="0"/>
          <dgm:chPref val="0"/>
        </dgm:presLayoutVars>
      </dgm:prSet>
      <dgm:spPr/>
    </dgm:pt>
    <dgm:pt modelId="{7FD6E889-A33A-4877-A571-5A3EE59E2761}" type="pres">
      <dgm:prSet presAssocID="{741AA210-0E26-4765-9809-2AD1C3BD2460}" presName="parTx" presStyleLbl="alignNode1" presStyleIdx="4" presStyleCnt="7">
        <dgm:presLayoutVars>
          <dgm:chMax val="0"/>
          <dgm:chPref val="0"/>
          <dgm:bulletEnabled val="1"/>
        </dgm:presLayoutVars>
      </dgm:prSet>
      <dgm:spPr/>
    </dgm:pt>
    <dgm:pt modelId="{AF0F6006-FAC5-46FF-AFCB-0C11AF2DD485}" type="pres">
      <dgm:prSet presAssocID="{741AA210-0E26-4765-9809-2AD1C3BD2460}" presName="desTx" presStyleLbl="revTx" presStyleIdx="4" presStyleCnt="7">
        <dgm:presLayoutVars>
          <dgm:chMax val="0"/>
          <dgm:chPref val="0"/>
          <dgm:bulletEnabled val="1"/>
        </dgm:presLayoutVars>
      </dgm:prSet>
      <dgm:spPr/>
    </dgm:pt>
    <dgm:pt modelId="{E31A67FD-57AB-497D-B66A-19984402A882}" type="pres">
      <dgm:prSet presAssocID="{741AA210-0E26-4765-9809-2AD1C3BD2460}" presName="EmptyPlaceHolder" presStyleCnt="0"/>
      <dgm:spPr/>
    </dgm:pt>
    <dgm:pt modelId="{CC6C1A6B-54C6-4C7B-8ACA-440D638C5DB8}" type="pres">
      <dgm:prSet presAssocID="{5820496B-F0DC-4777-A90F-12E1886E2098}" presName="space" presStyleCnt="0"/>
      <dgm:spPr/>
    </dgm:pt>
    <dgm:pt modelId="{B6AD0D35-7063-447B-9F91-F8401F2A3BD8}" type="pres">
      <dgm:prSet presAssocID="{1275BAEF-B070-465A-9215-A8E22594933D}" presName="composite" presStyleCnt="0"/>
      <dgm:spPr/>
    </dgm:pt>
    <dgm:pt modelId="{4E604812-A63B-4E27-B6C9-474C1742B704}" type="pres">
      <dgm:prSet presAssocID="{1275BAEF-B070-465A-9215-A8E22594933D}" presName="L" presStyleLbl="solidFgAcc1" presStyleIdx="5" presStyleCnt="7">
        <dgm:presLayoutVars>
          <dgm:chMax val="0"/>
          <dgm:chPref val="0"/>
        </dgm:presLayoutVars>
      </dgm:prSet>
      <dgm:spPr/>
    </dgm:pt>
    <dgm:pt modelId="{1272E2D0-8E2C-406E-9241-377B9AF21C9C}" type="pres">
      <dgm:prSet presAssocID="{1275BAEF-B070-465A-9215-A8E22594933D}" presName="parTx" presStyleLbl="alignNode1" presStyleIdx="5" presStyleCnt="7">
        <dgm:presLayoutVars>
          <dgm:chMax val="0"/>
          <dgm:chPref val="0"/>
          <dgm:bulletEnabled val="1"/>
        </dgm:presLayoutVars>
      </dgm:prSet>
      <dgm:spPr/>
    </dgm:pt>
    <dgm:pt modelId="{BD9AA610-60C5-4F39-BB85-4D7DC9ED920A}" type="pres">
      <dgm:prSet presAssocID="{1275BAEF-B070-465A-9215-A8E22594933D}" presName="desTx" presStyleLbl="revTx" presStyleIdx="5" presStyleCnt="7">
        <dgm:presLayoutVars>
          <dgm:chMax val="0"/>
          <dgm:chPref val="0"/>
          <dgm:bulletEnabled val="1"/>
        </dgm:presLayoutVars>
      </dgm:prSet>
      <dgm:spPr/>
    </dgm:pt>
    <dgm:pt modelId="{132F0BE0-ADBC-4A56-9954-E1E1CCF4B580}" type="pres">
      <dgm:prSet presAssocID="{1275BAEF-B070-465A-9215-A8E22594933D}" presName="EmptyPlaceHolder" presStyleCnt="0"/>
      <dgm:spPr/>
    </dgm:pt>
    <dgm:pt modelId="{F8F63560-ECE6-4399-92B0-B7C7780A8ABE}" type="pres">
      <dgm:prSet presAssocID="{501E064B-12B5-4AA0-B16C-305268E9A94A}" presName="space" presStyleCnt="0"/>
      <dgm:spPr/>
    </dgm:pt>
    <dgm:pt modelId="{FCCB7653-1251-4369-9A95-10CF40FCE402}" type="pres">
      <dgm:prSet presAssocID="{57F2CE6B-6688-4877-8895-209F8270121B}" presName="composite" presStyleCnt="0"/>
      <dgm:spPr/>
    </dgm:pt>
    <dgm:pt modelId="{F53EE312-9E20-4B0D-8980-C7F070C6BB3F}" type="pres">
      <dgm:prSet presAssocID="{57F2CE6B-6688-4877-8895-209F8270121B}" presName="L" presStyleLbl="solidFgAcc1" presStyleIdx="6" presStyleCnt="7">
        <dgm:presLayoutVars>
          <dgm:chMax val="0"/>
          <dgm:chPref val="0"/>
        </dgm:presLayoutVars>
      </dgm:prSet>
      <dgm:spPr/>
    </dgm:pt>
    <dgm:pt modelId="{7C910C1E-C03B-455B-89D6-8456ABDB05FC}" type="pres">
      <dgm:prSet presAssocID="{57F2CE6B-6688-4877-8895-209F8270121B}" presName="parTx" presStyleLbl="alignNode1" presStyleIdx="6" presStyleCnt="7">
        <dgm:presLayoutVars>
          <dgm:chMax val="0"/>
          <dgm:chPref val="0"/>
          <dgm:bulletEnabled val="1"/>
        </dgm:presLayoutVars>
      </dgm:prSet>
      <dgm:spPr/>
    </dgm:pt>
    <dgm:pt modelId="{81E23121-7AF3-4DE4-A825-1DA16F62F363}" type="pres">
      <dgm:prSet presAssocID="{57F2CE6B-6688-4877-8895-209F8270121B}" presName="desTx" presStyleLbl="revTx" presStyleIdx="6" presStyleCnt="7">
        <dgm:presLayoutVars>
          <dgm:chMax val="0"/>
          <dgm:chPref val="0"/>
          <dgm:bulletEnabled val="1"/>
        </dgm:presLayoutVars>
      </dgm:prSet>
      <dgm:spPr/>
    </dgm:pt>
    <dgm:pt modelId="{A5F39BDC-3AE2-48AD-908C-9B592C88FFC7}" type="pres">
      <dgm:prSet presAssocID="{57F2CE6B-6688-4877-8895-209F8270121B}" presName="EmptyPlaceHolder" presStyleCnt="0"/>
      <dgm:spPr/>
    </dgm:pt>
  </dgm:ptLst>
  <dgm:cxnLst>
    <dgm:cxn modelId="{FA58D801-A891-46A1-8633-3FB30267B391}" srcId="{DAB932BA-2838-4DCD-B6D4-8F357BBBACDF}" destId="{9E1ACEF0-9C7C-43C9-9C3B-D07FF6261672}" srcOrd="0" destOrd="0" parTransId="{2C191907-A4D0-4021-A2F8-5789A5B29876}" sibTransId="{BE68944E-1E5C-4913-A485-398609B5DFD5}"/>
    <dgm:cxn modelId="{D30BD40B-1AE1-4E49-A9E4-B00BDADB8D34}" srcId="{1275BAEF-B070-465A-9215-A8E22594933D}" destId="{01C72D43-6ED0-4049-935C-76871AE0F948}" srcOrd="0" destOrd="0" parTransId="{59A2044A-4EE9-4CD6-AEE6-168CC770F783}" sibTransId="{802150B7-C608-4C02-8DC3-6D5247478331}"/>
    <dgm:cxn modelId="{0E2F5633-8D25-4BAD-9A48-82C8DD909DAF}" type="presOf" srcId="{1B64AF22-A8AD-44A4-AE67-0F3CAEAD9467}" destId="{AF0F6006-FAC5-46FF-AFCB-0C11AF2DD485}" srcOrd="0" destOrd="0" presId="urn:microsoft.com/office/officeart/2016/7/layout/AccentHomeChevronProcess"/>
    <dgm:cxn modelId="{C0C7A03B-CCE2-46C6-8060-238163B070B4}" srcId="{57F2CE6B-6688-4877-8895-209F8270121B}" destId="{C5978D39-6532-4488-9DB2-5F89AC3AE135}" srcOrd="0" destOrd="0" parTransId="{AB8FC870-1539-4A23-A986-30CF9D925C83}" sibTransId="{AEB895D4-819B-43A4-B94A-3E72B8125ECF}"/>
    <dgm:cxn modelId="{005C4743-00B2-4ED9-B69D-DA9EA3DB4F8F}" type="presOf" srcId="{0FA25396-12FD-44F8-92CA-A7D258F1FEA5}" destId="{CAC9BC32-27C2-41E6-9439-E57CC9690377}" srcOrd="0" destOrd="0" presId="urn:microsoft.com/office/officeart/2016/7/layout/AccentHomeChevronProcess"/>
    <dgm:cxn modelId="{E1BAAB43-B4D6-4C72-856B-EB3068234668}" type="presOf" srcId="{57F2CE6B-6688-4877-8895-209F8270121B}" destId="{7C910C1E-C03B-455B-89D6-8456ABDB05FC}" srcOrd="0" destOrd="0" presId="urn:microsoft.com/office/officeart/2016/7/layout/AccentHomeChevronProcess"/>
    <dgm:cxn modelId="{07F6C963-4347-4F7F-B951-8483F6A34A68}" srcId="{741AA210-0E26-4765-9809-2AD1C3BD2460}" destId="{1B64AF22-A8AD-44A4-AE67-0F3CAEAD9467}" srcOrd="0" destOrd="0" parTransId="{1403A224-3045-444E-B3EC-54918A23DDEE}" sibTransId="{3AE8BE67-E088-4E42-8C05-073FC215CDAA}"/>
    <dgm:cxn modelId="{8C9E156E-C325-48F1-96F2-5DFC5B5A0CA6}" type="presOf" srcId="{8D5086C4-59C7-44B1-97E3-1981964EB36F}" destId="{A4F36429-5A55-449A-BE45-EFEDB8DE7151}" srcOrd="0" destOrd="0" presId="urn:microsoft.com/office/officeart/2016/7/layout/AccentHomeChevronProcess"/>
    <dgm:cxn modelId="{605B0F6F-4F6C-4E2E-B0CF-FCE787C6BF89}" type="presOf" srcId="{EABF8919-2123-4450-8B8D-76C1F7AF9610}" destId="{B12B6E66-F8A8-412A-AD85-811CDE3AB6FE}" srcOrd="0" destOrd="0" presId="urn:microsoft.com/office/officeart/2016/7/layout/AccentHomeChevronProcess"/>
    <dgm:cxn modelId="{73516F72-60DE-4C5D-8BCC-E7F0F993FA5E}" type="presOf" srcId="{DAB932BA-2838-4DCD-B6D4-8F357BBBACDF}" destId="{4045A720-A5A9-43B9-B0B3-FC4D2B3C2047}" srcOrd="0" destOrd="0" presId="urn:microsoft.com/office/officeart/2016/7/layout/AccentHomeChevronProcess"/>
    <dgm:cxn modelId="{C865D359-88B5-4EFA-A977-BD929C115098}" srcId="{5171B030-3A50-49B4-ADDC-B0BA46AE4211}" destId="{DBEA4435-8CEB-4DCC-8F6C-1F4C2B0A74F7}" srcOrd="0" destOrd="0" parTransId="{1C5D8022-C312-4610-8556-CB333008CC0F}" sibTransId="{4299C775-39B3-4A2F-9565-5C9FB79620A7}"/>
    <dgm:cxn modelId="{4574C65A-6324-40D2-AE74-3726C1D1DEE6}" type="presOf" srcId="{9E1ACEF0-9C7C-43C9-9C3B-D07FF6261672}" destId="{5099DC6A-0C12-4DE3-9491-EDDE86CC51AF}" srcOrd="0" destOrd="0" presId="urn:microsoft.com/office/officeart/2016/7/layout/AccentHomeChevronProcess"/>
    <dgm:cxn modelId="{C6168F7B-19B7-4834-9A5E-335C6B0D99DC}" srcId="{97E18784-2967-4AD2-BB0E-BCDFE31ABDDB}" destId="{0FA25396-12FD-44F8-92CA-A7D258F1FEA5}" srcOrd="0" destOrd="0" parTransId="{A950B540-D6C8-4EA8-B24E-D06EFB2C0E9F}" sibTransId="{FC09A2AE-C1AA-4FC4-B1E3-4EF793C709CB}"/>
    <dgm:cxn modelId="{E269F67F-18A9-499A-A91E-8C6171C98C51}" type="presOf" srcId="{01C72D43-6ED0-4049-935C-76871AE0F948}" destId="{BD9AA610-60C5-4F39-BB85-4D7DC9ED920A}" srcOrd="0" destOrd="0" presId="urn:microsoft.com/office/officeart/2016/7/layout/AccentHomeChevronProcess"/>
    <dgm:cxn modelId="{D750C388-618D-449E-BC98-B3491FB46CB2}" srcId="{ABD5E6BC-2FA1-414C-8EFD-6F05EB95E264}" destId="{57F2CE6B-6688-4877-8895-209F8270121B}" srcOrd="6" destOrd="0" parTransId="{6D19A5C8-5B62-4C45-9661-F3C1544FFC6C}" sibTransId="{0E69212B-D4F1-41FF-ABD6-B4E45E5F2CD1}"/>
    <dgm:cxn modelId="{7DC2B890-F870-4010-8B37-E268504A897B}" type="presOf" srcId="{C5978D39-6532-4488-9DB2-5F89AC3AE135}" destId="{81E23121-7AF3-4DE4-A825-1DA16F62F363}" srcOrd="0" destOrd="0" presId="urn:microsoft.com/office/officeart/2016/7/layout/AccentHomeChevronProcess"/>
    <dgm:cxn modelId="{5B64FE8A-2006-4895-B0A6-17766F699264}" type="presOf" srcId="{97E18784-2967-4AD2-BB0E-BCDFE31ABDDB}" destId="{D4A43D51-43A8-4F61-806C-FD82A5563BAA}" srcOrd="0" destOrd="0" presId="urn:microsoft.com/office/officeart/2016/7/layout/AccentHomeChevronProcess"/>
    <dgm:cxn modelId="{D1262C9E-04E2-4756-8DA5-5D9C20CEDC08}" type="presOf" srcId="{5171B030-3A50-49B4-ADDC-B0BA46AE4211}" destId="{C877FE92-6B41-4E61-97E6-85E7CBBF4DFE}" srcOrd="0" destOrd="0" presId="urn:microsoft.com/office/officeart/2016/7/layout/AccentHomeChevronProcess"/>
    <dgm:cxn modelId="{83ED6DA5-B9BA-4B22-A6FA-F29CA711AA82}" srcId="{ABD5E6BC-2FA1-414C-8EFD-6F05EB95E264}" destId="{5171B030-3A50-49B4-ADDC-B0BA46AE4211}" srcOrd="1" destOrd="0" parTransId="{E17D62DE-32F6-4CC8-880D-9DB46F9F0177}" sibTransId="{B9243646-8C4B-4FB5-9E4C-2B0F57E5AE03}"/>
    <dgm:cxn modelId="{665EBAB6-0956-43D1-90D2-F5DFCA15DC6E}" type="presOf" srcId="{DBEA4435-8CEB-4DCC-8F6C-1F4C2B0A74F7}" destId="{14D40512-D1D6-414F-BF6A-77C50963FDE7}" srcOrd="0" destOrd="0" presId="urn:microsoft.com/office/officeart/2016/7/layout/AccentHomeChevronProcess"/>
    <dgm:cxn modelId="{C4D365C0-7BF7-4885-85BB-A7946C89C28A}" type="presOf" srcId="{1275BAEF-B070-465A-9215-A8E22594933D}" destId="{1272E2D0-8E2C-406E-9241-377B9AF21C9C}" srcOrd="0" destOrd="0" presId="urn:microsoft.com/office/officeart/2016/7/layout/AccentHomeChevronProcess"/>
    <dgm:cxn modelId="{B6AEADE3-9AE2-4988-AD35-F17C1799542E}" srcId="{ABD5E6BC-2FA1-414C-8EFD-6F05EB95E264}" destId="{741AA210-0E26-4765-9809-2AD1C3BD2460}" srcOrd="4" destOrd="0" parTransId="{C36FE443-14B6-444F-B19B-A0F94118AE80}" sibTransId="{5820496B-F0DC-4777-A90F-12E1886E2098}"/>
    <dgm:cxn modelId="{813386C4-FC78-4FE5-AA86-51F5FD6FF128}" srcId="{ABD5E6BC-2FA1-414C-8EFD-6F05EB95E264}" destId="{EABF8919-2123-4450-8B8D-76C1F7AF9610}" srcOrd="2" destOrd="0" parTransId="{FFEA9F72-DB01-4585-8DC8-B173CDF5DB5E}" sibTransId="{7647B38C-C190-4283-BF63-B7F3AE7A0021}"/>
    <dgm:cxn modelId="{59355CC5-D7DF-4A40-92B9-50C2A64BFC6D}" srcId="{EABF8919-2123-4450-8B8D-76C1F7AF9610}" destId="{8D5086C4-59C7-44B1-97E3-1981964EB36F}" srcOrd="0" destOrd="0" parTransId="{74E848A6-CFBE-4FD9-93CF-2E217CF30783}" sibTransId="{184A63FF-AD27-4D39-AE9A-E74F08988D5D}"/>
    <dgm:cxn modelId="{72644AE6-F5FD-42E6-9970-7A5945723A61}" type="presOf" srcId="{741AA210-0E26-4765-9809-2AD1C3BD2460}" destId="{7FD6E889-A33A-4877-A571-5A3EE59E2761}" srcOrd="0" destOrd="0" presId="urn:microsoft.com/office/officeart/2016/7/layout/AccentHomeChevronProcess"/>
    <dgm:cxn modelId="{4AAD02D0-8A4C-4765-833C-3DFDA98D792C}" srcId="{ABD5E6BC-2FA1-414C-8EFD-6F05EB95E264}" destId="{97E18784-2967-4AD2-BB0E-BCDFE31ABDDB}" srcOrd="0" destOrd="0" parTransId="{BF51F8D9-652A-42B4-A9F6-DC2E6473839F}" sibTransId="{A323B324-56BD-4575-9839-32EBFEBF8A9C}"/>
    <dgm:cxn modelId="{F0F4E6F3-D502-4BD2-909C-ACBC7E82D159}" type="presOf" srcId="{ABD5E6BC-2FA1-414C-8EFD-6F05EB95E264}" destId="{03957CEE-02B6-46A2-BE51-EB05BB0E74D0}" srcOrd="0" destOrd="0" presId="urn:microsoft.com/office/officeart/2016/7/layout/AccentHomeChevronProcess"/>
    <dgm:cxn modelId="{7C3958F8-944F-428E-A5AD-9CC363FC156D}" srcId="{ABD5E6BC-2FA1-414C-8EFD-6F05EB95E264}" destId="{DAB932BA-2838-4DCD-B6D4-8F357BBBACDF}" srcOrd="3" destOrd="0" parTransId="{EA4F02D0-EB56-45FB-A4DC-E3323EDC4344}" sibTransId="{60804AF9-C45F-4C60-9EB2-E8A630CB3DA6}"/>
    <dgm:cxn modelId="{B8767DF9-952F-4269-9DC0-3B9B5F9131D3}" srcId="{ABD5E6BC-2FA1-414C-8EFD-6F05EB95E264}" destId="{1275BAEF-B070-465A-9215-A8E22594933D}" srcOrd="5" destOrd="0" parTransId="{9F56F0D2-4EBC-4C7A-8A4B-DDB0FAC2D8BA}" sibTransId="{501E064B-12B5-4AA0-B16C-305268E9A94A}"/>
    <dgm:cxn modelId="{CA100F09-D0FB-4FF8-AE82-E8E0D8952144}" type="presParOf" srcId="{03957CEE-02B6-46A2-BE51-EB05BB0E74D0}" destId="{34F67476-4469-4B7E-ABB5-3DA291E8C8D2}" srcOrd="0" destOrd="0" presId="urn:microsoft.com/office/officeart/2016/7/layout/AccentHomeChevronProcess"/>
    <dgm:cxn modelId="{1D35D352-3957-44F8-B7DD-1EB367DFB5BB}" type="presParOf" srcId="{34F67476-4469-4B7E-ABB5-3DA291E8C8D2}" destId="{4CFAA2CC-D6C3-4185-80C2-D3ADBEC086AD}" srcOrd="0" destOrd="0" presId="urn:microsoft.com/office/officeart/2016/7/layout/AccentHomeChevronProcess"/>
    <dgm:cxn modelId="{C31A3C92-006E-4940-98C1-EA0AD23A4D38}" type="presParOf" srcId="{34F67476-4469-4B7E-ABB5-3DA291E8C8D2}" destId="{D4A43D51-43A8-4F61-806C-FD82A5563BAA}" srcOrd="1" destOrd="0" presId="urn:microsoft.com/office/officeart/2016/7/layout/AccentHomeChevronProcess"/>
    <dgm:cxn modelId="{E1AA357B-17B8-4BD5-8349-376FF94A8E7B}" type="presParOf" srcId="{34F67476-4469-4B7E-ABB5-3DA291E8C8D2}" destId="{CAC9BC32-27C2-41E6-9439-E57CC9690377}" srcOrd="2" destOrd="0" presId="urn:microsoft.com/office/officeart/2016/7/layout/AccentHomeChevronProcess"/>
    <dgm:cxn modelId="{50DF954C-6D92-4F36-83ED-EBC6B9416F93}" type="presParOf" srcId="{34F67476-4469-4B7E-ABB5-3DA291E8C8D2}" destId="{5ACA6032-2D1D-4ABE-A594-08810F261D08}" srcOrd="3" destOrd="0" presId="urn:microsoft.com/office/officeart/2016/7/layout/AccentHomeChevronProcess"/>
    <dgm:cxn modelId="{B3D566DD-53B5-4F42-AD7B-02CABED560E3}" type="presParOf" srcId="{03957CEE-02B6-46A2-BE51-EB05BB0E74D0}" destId="{57D5CFDC-9179-4E28-99D1-F4BE05222472}" srcOrd="1" destOrd="0" presId="urn:microsoft.com/office/officeart/2016/7/layout/AccentHomeChevronProcess"/>
    <dgm:cxn modelId="{5228F914-02D6-483D-BE6F-0FEBCFC93757}" type="presParOf" srcId="{03957CEE-02B6-46A2-BE51-EB05BB0E74D0}" destId="{2C66D8AB-ADD4-4976-AAB4-C475FF180D95}" srcOrd="2" destOrd="0" presId="urn:microsoft.com/office/officeart/2016/7/layout/AccentHomeChevronProcess"/>
    <dgm:cxn modelId="{657B92CD-2DB3-4F93-8168-6837A308664B}" type="presParOf" srcId="{2C66D8AB-ADD4-4976-AAB4-C475FF180D95}" destId="{E54DAF03-B21B-4FB7-8E12-9B8E5FC344A0}" srcOrd="0" destOrd="0" presId="urn:microsoft.com/office/officeart/2016/7/layout/AccentHomeChevronProcess"/>
    <dgm:cxn modelId="{5D383C4E-4455-4F3A-83C2-1E38AE2E5B5A}" type="presParOf" srcId="{2C66D8AB-ADD4-4976-AAB4-C475FF180D95}" destId="{C877FE92-6B41-4E61-97E6-85E7CBBF4DFE}" srcOrd="1" destOrd="0" presId="urn:microsoft.com/office/officeart/2016/7/layout/AccentHomeChevronProcess"/>
    <dgm:cxn modelId="{231D7943-F2D8-4938-9E60-BDC064623983}" type="presParOf" srcId="{2C66D8AB-ADD4-4976-AAB4-C475FF180D95}" destId="{14D40512-D1D6-414F-BF6A-77C50963FDE7}" srcOrd="2" destOrd="0" presId="urn:microsoft.com/office/officeart/2016/7/layout/AccentHomeChevronProcess"/>
    <dgm:cxn modelId="{A4F979ED-E035-4BEF-A652-BE52A66CD472}" type="presParOf" srcId="{2C66D8AB-ADD4-4976-AAB4-C475FF180D95}" destId="{7EB493C5-DFF4-4303-8F9D-0CA47F9BE94C}" srcOrd="3" destOrd="0" presId="urn:microsoft.com/office/officeart/2016/7/layout/AccentHomeChevronProcess"/>
    <dgm:cxn modelId="{9D25BF39-3C7C-4512-98BA-957B432B171E}" type="presParOf" srcId="{03957CEE-02B6-46A2-BE51-EB05BB0E74D0}" destId="{F15F3419-FF41-4DE2-A93F-F176BABF1D4A}" srcOrd="3" destOrd="0" presId="urn:microsoft.com/office/officeart/2016/7/layout/AccentHomeChevronProcess"/>
    <dgm:cxn modelId="{6977EB26-9675-430D-9F41-AE2EEC2B7F7A}" type="presParOf" srcId="{03957CEE-02B6-46A2-BE51-EB05BB0E74D0}" destId="{0E83A0BA-D5DA-42F2-B74A-B1B0E0191474}" srcOrd="4" destOrd="0" presId="urn:microsoft.com/office/officeart/2016/7/layout/AccentHomeChevronProcess"/>
    <dgm:cxn modelId="{1AB4B775-C315-443D-ACB2-D926CCEDD611}" type="presParOf" srcId="{0E83A0BA-D5DA-42F2-B74A-B1B0E0191474}" destId="{911FB5B4-672E-4439-A6B0-64F2141A0703}" srcOrd="0" destOrd="0" presId="urn:microsoft.com/office/officeart/2016/7/layout/AccentHomeChevronProcess"/>
    <dgm:cxn modelId="{2C6AA19A-C8BE-4055-9D3E-72979FCC53F2}" type="presParOf" srcId="{0E83A0BA-D5DA-42F2-B74A-B1B0E0191474}" destId="{B12B6E66-F8A8-412A-AD85-811CDE3AB6FE}" srcOrd="1" destOrd="0" presId="urn:microsoft.com/office/officeart/2016/7/layout/AccentHomeChevronProcess"/>
    <dgm:cxn modelId="{CE67B8D6-5C10-4D93-9A28-E75351CEF127}" type="presParOf" srcId="{0E83A0BA-D5DA-42F2-B74A-B1B0E0191474}" destId="{A4F36429-5A55-449A-BE45-EFEDB8DE7151}" srcOrd="2" destOrd="0" presId="urn:microsoft.com/office/officeart/2016/7/layout/AccentHomeChevronProcess"/>
    <dgm:cxn modelId="{0D444F62-3BD0-4FB1-B55F-570C90427A76}" type="presParOf" srcId="{0E83A0BA-D5DA-42F2-B74A-B1B0E0191474}" destId="{BEE02B6E-18F3-461F-9F0E-6D7575EC4497}" srcOrd="3" destOrd="0" presId="urn:microsoft.com/office/officeart/2016/7/layout/AccentHomeChevronProcess"/>
    <dgm:cxn modelId="{EE42D4B1-D063-4EE9-8700-D95BFCDB7833}" type="presParOf" srcId="{03957CEE-02B6-46A2-BE51-EB05BB0E74D0}" destId="{0A9A6D8A-F632-4D26-8B52-EF9401371367}" srcOrd="5" destOrd="0" presId="urn:microsoft.com/office/officeart/2016/7/layout/AccentHomeChevronProcess"/>
    <dgm:cxn modelId="{139682EA-A643-44C0-B9E5-CBA5E1769BB5}" type="presParOf" srcId="{03957CEE-02B6-46A2-BE51-EB05BB0E74D0}" destId="{BB1A1622-1EAE-417E-BA06-002E341B6AE4}" srcOrd="6" destOrd="0" presId="urn:microsoft.com/office/officeart/2016/7/layout/AccentHomeChevronProcess"/>
    <dgm:cxn modelId="{6F63C608-2D60-4B79-900B-3A84EFA0AA96}" type="presParOf" srcId="{BB1A1622-1EAE-417E-BA06-002E341B6AE4}" destId="{FD4AB070-E6C8-404C-8515-B357F8EA7FF4}" srcOrd="0" destOrd="0" presId="urn:microsoft.com/office/officeart/2016/7/layout/AccentHomeChevronProcess"/>
    <dgm:cxn modelId="{16D7A664-9205-4F8F-B805-EE19C31DDE5A}" type="presParOf" srcId="{BB1A1622-1EAE-417E-BA06-002E341B6AE4}" destId="{4045A720-A5A9-43B9-B0B3-FC4D2B3C2047}" srcOrd="1" destOrd="0" presId="urn:microsoft.com/office/officeart/2016/7/layout/AccentHomeChevronProcess"/>
    <dgm:cxn modelId="{8E466046-8E76-46E4-8C64-3F8365FE203C}" type="presParOf" srcId="{BB1A1622-1EAE-417E-BA06-002E341B6AE4}" destId="{5099DC6A-0C12-4DE3-9491-EDDE86CC51AF}" srcOrd="2" destOrd="0" presId="urn:microsoft.com/office/officeart/2016/7/layout/AccentHomeChevronProcess"/>
    <dgm:cxn modelId="{F638A7B0-F512-40CF-B54B-B406604E2FD0}" type="presParOf" srcId="{BB1A1622-1EAE-417E-BA06-002E341B6AE4}" destId="{C460F84E-77E5-4BF8-86F4-25E4043210C0}" srcOrd="3" destOrd="0" presId="urn:microsoft.com/office/officeart/2016/7/layout/AccentHomeChevronProcess"/>
    <dgm:cxn modelId="{961698F7-A53C-4B9D-B135-E2D9AFBCE34C}" type="presParOf" srcId="{03957CEE-02B6-46A2-BE51-EB05BB0E74D0}" destId="{913939CB-64B9-495F-B362-6FB1B5B6B400}" srcOrd="7" destOrd="0" presId="urn:microsoft.com/office/officeart/2016/7/layout/AccentHomeChevronProcess"/>
    <dgm:cxn modelId="{5AEB90E7-CDB8-4A74-8970-A05E9A6829D2}" type="presParOf" srcId="{03957CEE-02B6-46A2-BE51-EB05BB0E74D0}" destId="{A4DCCFB0-1E7B-4711-911D-D99074F4B2CF}" srcOrd="8" destOrd="0" presId="urn:microsoft.com/office/officeart/2016/7/layout/AccentHomeChevronProcess"/>
    <dgm:cxn modelId="{926A455D-7478-4F6C-B647-FE8F6AC7FDEA}" type="presParOf" srcId="{A4DCCFB0-1E7B-4711-911D-D99074F4B2CF}" destId="{14A83D70-CAA5-405C-87D6-695AD5C12642}" srcOrd="0" destOrd="0" presId="urn:microsoft.com/office/officeart/2016/7/layout/AccentHomeChevronProcess"/>
    <dgm:cxn modelId="{9661810A-B6EC-4566-B69F-1101B4B2E05D}" type="presParOf" srcId="{A4DCCFB0-1E7B-4711-911D-D99074F4B2CF}" destId="{7FD6E889-A33A-4877-A571-5A3EE59E2761}" srcOrd="1" destOrd="0" presId="urn:microsoft.com/office/officeart/2016/7/layout/AccentHomeChevronProcess"/>
    <dgm:cxn modelId="{013CD753-0D24-4B70-9E48-7A540437DCDF}" type="presParOf" srcId="{A4DCCFB0-1E7B-4711-911D-D99074F4B2CF}" destId="{AF0F6006-FAC5-46FF-AFCB-0C11AF2DD485}" srcOrd="2" destOrd="0" presId="urn:microsoft.com/office/officeart/2016/7/layout/AccentHomeChevronProcess"/>
    <dgm:cxn modelId="{7B3C610A-3BE1-40F3-990A-1ED21C766A71}" type="presParOf" srcId="{A4DCCFB0-1E7B-4711-911D-D99074F4B2CF}" destId="{E31A67FD-57AB-497D-B66A-19984402A882}" srcOrd="3" destOrd="0" presId="urn:microsoft.com/office/officeart/2016/7/layout/AccentHomeChevronProcess"/>
    <dgm:cxn modelId="{1D9A5605-C2F7-4036-BCEC-195C6D9495E3}" type="presParOf" srcId="{03957CEE-02B6-46A2-BE51-EB05BB0E74D0}" destId="{CC6C1A6B-54C6-4C7B-8ACA-440D638C5DB8}" srcOrd="9" destOrd="0" presId="urn:microsoft.com/office/officeart/2016/7/layout/AccentHomeChevronProcess"/>
    <dgm:cxn modelId="{BBDE9D81-426C-4862-B7A5-8135A7B33EDB}" type="presParOf" srcId="{03957CEE-02B6-46A2-BE51-EB05BB0E74D0}" destId="{B6AD0D35-7063-447B-9F91-F8401F2A3BD8}" srcOrd="10" destOrd="0" presId="urn:microsoft.com/office/officeart/2016/7/layout/AccentHomeChevronProcess"/>
    <dgm:cxn modelId="{8EA010B7-7F66-41AC-BE5D-AAD2CC0EFEE6}" type="presParOf" srcId="{B6AD0D35-7063-447B-9F91-F8401F2A3BD8}" destId="{4E604812-A63B-4E27-B6C9-474C1742B704}" srcOrd="0" destOrd="0" presId="urn:microsoft.com/office/officeart/2016/7/layout/AccentHomeChevronProcess"/>
    <dgm:cxn modelId="{5CD72670-A556-4AB4-8FD0-E14CC41C4B9F}" type="presParOf" srcId="{B6AD0D35-7063-447B-9F91-F8401F2A3BD8}" destId="{1272E2D0-8E2C-406E-9241-377B9AF21C9C}" srcOrd="1" destOrd="0" presId="urn:microsoft.com/office/officeart/2016/7/layout/AccentHomeChevronProcess"/>
    <dgm:cxn modelId="{140294D4-3F8A-45E5-B1DC-A2794AAB470E}" type="presParOf" srcId="{B6AD0D35-7063-447B-9F91-F8401F2A3BD8}" destId="{BD9AA610-60C5-4F39-BB85-4D7DC9ED920A}" srcOrd="2" destOrd="0" presId="urn:microsoft.com/office/officeart/2016/7/layout/AccentHomeChevronProcess"/>
    <dgm:cxn modelId="{39461F25-05E7-4873-A174-8F9FC1CC3E17}" type="presParOf" srcId="{B6AD0D35-7063-447B-9F91-F8401F2A3BD8}" destId="{132F0BE0-ADBC-4A56-9954-E1E1CCF4B580}" srcOrd="3" destOrd="0" presId="urn:microsoft.com/office/officeart/2016/7/layout/AccentHomeChevronProcess"/>
    <dgm:cxn modelId="{5A650878-6838-4A35-A574-F8343DB2102D}" type="presParOf" srcId="{03957CEE-02B6-46A2-BE51-EB05BB0E74D0}" destId="{F8F63560-ECE6-4399-92B0-B7C7780A8ABE}" srcOrd="11" destOrd="0" presId="urn:microsoft.com/office/officeart/2016/7/layout/AccentHomeChevronProcess"/>
    <dgm:cxn modelId="{35BCA8C8-2E99-4697-B1F9-79CABEA333DB}" type="presParOf" srcId="{03957CEE-02B6-46A2-BE51-EB05BB0E74D0}" destId="{FCCB7653-1251-4369-9A95-10CF40FCE402}" srcOrd="12" destOrd="0" presId="urn:microsoft.com/office/officeart/2016/7/layout/AccentHomeChevronProcess"/>
    <dgm:cxn modelId="{61D45BAE-2365-4123-8CD7-5AEA6D9F76FD}" type="presParOf" srcId="{FCCB7653-1251-4369-9A95-10CF40FCE402}" destId="{F53EE312-9E20-4B0D-8980-C7F070C6BB3F}" srcOrd="0" destOrd="0" presId="urn:microsoft.com/office/officeart/2016/7/layout/AccentHomeChevronProcess"/>
    <dgm:cxn modelId="{63B3E4BD-390C-4E6C-BA40-97358C96404E}" type="presParOf" srcId="{FCCB7653-1251-4369-9A95-10CF40FCE402}" destId="{7C910C1E-C03B-455B-89D6-8456ABDB05FC}" srcOrd="1" destOrd="0" presId="urn:microsoft.com/office/officeart/2016/7/layout/AccentHomeChevronProcess"/>
    <dgm:cxn modelId="{6C2047AA-D3CA-4B91-A9DF-781C0811D261}" type="presParOf" srcId="{FCCB7653-1251-4369-9A95-10CF40FCE402}" destId="{81E23121-7AF3-4DE4-A825-1DA16F62F363}" srcOrd="2" destOrd="0" presId="urn:microsoft.com/office/officeart/2016/7/layout/AccentHomeChevronProcess"/>
    <dgm:cxn modelId="{F07D4DFF-749A-4606-AC5D-701F976D724B}" type="presParOf" srcId="{FCCB7653-1251-4369-9A95-10CF40FCE402}" destId="{A5F39BDC-3AE2-48AD-908C-9B592C88FFC7}" srcOrd="3" destOrd="0" presId="urn:microsoft.com/office/officeart/2016/7/layout/AccentHomeChevron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AA8F20-FC13-49E0-89E7-B49C89E3DCEF}">
      <dsp:nvSpPr>
        <dsp:cNvPr id="0" name=""/>
        <dsp:cNvSpPr/>
      </dsp:nvSpPr>
      <dsp:spPr>
        <a:xfrm>
          <a:off x="0" y="121266"/>
          <a:ext cx="4204051" cy="1732916"/>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s-CO" sz="1700" kern="1200"/>
            <a:t>1.1. Tecnología, Ingeniería, ciencia y electrónica</a:t>
          </a:r>
          <a:endParaRPr lang="en-US" sz="1700" kern="1200"/>
        </a:p>
      </dsp:txBody>
      <dsp:txXfrm>
        <a:off x="84594" y="205860"/>
        <a:ext cx="4034863" cy="1563728"/>
      </dsp:txXfrm>
    </dsp:sp>
    <dsp:sp modelId="{FB65CA92-87E6-49D5-AF23-5342276FEE45}">
      <dsp:nvSpPr>
        <dsp:cNvPr id="0" name=""/>
        <dsp:cNvSpPr/>
      </dsp:nvSpPr>
      <dsp:spPr>
        <a:xfrm>
          <a:off x="0" y="1903142"/>
          <a:ext cx="4204051" cy="1732916"/>
        </a:xfrm>
        <a:prstGeom prst="roundRect">
          <a:avLst/>
        </a:prstGeom>
        <a:solidFill>
          <a:schemeClr val="accent2">
            <a:hueOff val="2340759"/>
            <a:satOff val="-2919"/>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s-CO" sz="1700" kern="1200"/>
            <a:t>1.2. Campos de aplicación: Agrónica, automatización (Industria: Robótica, instrumentación, control), Telecomunicaciones (teleinformática, las TICs, las redes), otras (Domótica, mecatrónica) </a:t>
          </a:r>
          <a:endParaRPr lang="en-US" sz="1700" kern="1200"/>
        </a:p>
      </dsp:txBody>
      <dsp:txXfrm>
        <a:off x="84594" y="1987736"/>
        <a:ext cx="4034863" cy="1563728"/>
      </dsp:txXfrm>
    </dsp:sp>
    <dsp:sp modelId="{5CA1C776-D51F-4981-9810-4FB4C01B48B5}">
      <dsp:nvSpPr>
        <dsp:cNvPr id="0" name=""/>
        <dsp:cNvSpPr/>
      </dsp:nvSpPr>
      <dsp:spPr>
        <a:xfrm>
          <a:off x="0" y="3685018"/>
          <a:ext cx="4204051" cy="1732916"/>
        </a:xfrm>
        <a:prstGeom prst="roundRect">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s-CO" sz="1700" kern="1200"/>
            <a:t>1.3. Elementos de currículo </a:t>
          </a:r>
          <a:endParaRPr lang="en-US" sz="1700" kern="1200"/>
        </a:p>
      </dsp:txBody>
      <dsp:txXfrm>
        <a:off x="84594" y="3769612"/>
        <a:ext cx="4034863" cy="156372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428AD4-ADBB-4EC3-9B7E-EC4AA4D2E316}">
      <dsp:nvSpPr>
        <dsp:cNvPr id="0" name=""/>
        <dsp:cNvSpPr/>
      </dsp:nvSpPr>
      <dsp:spPr>
        <a:xfrm>
          <a:off x="0" y="2704"/>
          <a:ext cx="4204051" cy="0"/>
        </a:xfrm>
        <a:prstGeom prst="line">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AC81E1B-CC9C-4419-BAA0-18B2C8767607}">
      <dsp:nvSpPr>
        <dsp:cNvPr id="0" name=""/>
        <dsp:cNvSpPr/>
      </dsp:nvSpPr>
      <dsp:spPr>
        <a:xfrm>
          <a:off x="0" y="2704"/>
          <a:ext cx="4204051" cy="18445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970" tIns="140970" rIns="140970" bIns="140970" numCol="1" spcCol="1270" anchor="t" anchorCtr="0">
          <a:noAutofit/>
        </a:bodyPr>
        <a:lstStyle/>
        <a:p>
          <a:pPr marL="0" lvl="0" indent="0" algn="l" defTabSz="1644650">
            <a:lnSpc>
              <a:spcPct val="90000"/>
            </a:lnSpc>
            <a:spcBef>
              <a:spcPct val="0"/>
            </a:spcBef>
            <a:spcAft>
              <a:spcPct val="35000"/>
            </a:spcAft>
            <a:buNone/>
          </a:pPr>
          <a:r>
            <a:rPr lang="es-CO" sz="3700" kern="1200"/>
            <a:t>Un poco de historia</a:t>
          </a:r>
          <a:endParaRPr lang="en-US" sz="3700" kern="1200"/>
        </a:p>
      </dsp:txBody>
      <dsp:txXfrm>
        <a:off x="0" y="2704"/>
        <a:ext cx="4204051" cy="1844597"/>
      </dsp:txXfrm>
    </dsp:sp>
    <dsp:sp modelId="{CB5753CC-7D57-4340-8096-616AEF018B73}">
      <dsp:nvSpPr>
        <dsp:cNvPr id="0" name=""/>
        <dsp:cNvSpPr/>
      </dsp:nvSpPr>
      <dsp:spPr>
        <a:xfrm>
          <a:off x="0" y="1847301"/>
          <a:ext cx="4204051" cy="0"/>
        </a:xfrm>
        <a:prstGeom prst="line">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EF55698-6E39-4C52-BC19-E04390E73181}">
      <dsp:nvSpPr>
        <dsp:cNvPr id="0" name=""/>
        <dsp:cNvSpPr/>
      </dsp:nvSpPr>
      <dsp:spPr>
        <a:xfrm>
          <a:off x="0" y="1847301"/>
          <a:ext cx="4204051" cy="18445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970" tIns="140970" rIns="140970" bIns="140970" numCol="1" spcCol="1270" anchor="t" anchorCtr="0">
          <a:noAutofit/>
        </a:bodyPr>
        <a:lstStyle/>
        <a:p>
          <a:pPr marL="0" lvl="0" indent="0" algn="l" defTabSz="1644650">
            <a:lnSpc>
              <a:spcPct val="90000"/>
            </a:lnSpc>
            <a:spcBef>
              <a:spcPct val="0"/>
            </a:spcBef>
            <a:spcAft>
              <a:spcPct val="35000"/>
            </a:spcAft>
            <a:buNone/>
          </a:pPr>
          <a:r>
            <a:rPr lang="es-CO" sz="3700" kern="1200"/>
            <a:t>Que es la electricidad y que es electrónica</a:t>
          </a:r>
          <a:endParaRPr lang="en-US" sz="3700" kern="1200"/>
        </a:p>
      </dsp:txBody>
      <dsp:txXfrm>
        <a:off x="0" y="1847301"/>
        <a:ext cx="4204051" cy="1844597"/>
      </dsp:txXfrm>
    </dsp:sp>
    <dsp:sp modelId="{0D8E8904-12B5-46CC-8E2B-042FF17DEB7D}">
      <dsp:nvSpPr>
        <dsp:cNvPr id="0" name=""/>
        <dsp:cNvSpPr/>
      </dsp:nvSpPr>
      <dsp:spPr>
        <a:xfrm>
          <a:off x="0" y="3691899"/>
          <a:ext cx="4204051" cy="0"/>
        </a:xfrm>
        <a:prstGeom prst="line">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A63FCEF-FBDD-4BA4-B77E-AED151F22FFE}">
      <dsp:nvSpPr>
        <dsp:cNvPr id="0" name=""/>
        <dsp:cNvSpPr/>
      </dsp:nvSpPr>
      <dsp:spPr>
        <a:xfrm>
          <a:off x="0" y="3691899"/>
          <a:ext cx="4204051" cy="18445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0970" tIns="140970" rIns="140970" bIns="140970" numCol="1" spcCol="1270" anchor="t" anchorCtr="0">
          <a:noAutofit/>
        </a:bodyPr>
        <a:lstStyle/>
        <a:p>
          <a:pPr marL="0" lvl="0" indent="0" algn="l" defTabSz="1644650">
            <a:lnSpc>
              <a:spcPct val="90000"/>
            </a:lnSpc>
            <a:spcBef>
              <a:spcPct val="0"/>
            </a:spcBef>
            <a:spcAft>
              <a:spcPct val="35000"/>
            </a:spcAft>
            <a:buNone/>
          </a:pPr>
          <a:r>
            <a:rPr lang="es-CO" sz="3700" kern="1200"/>
            <a:t>Técnica, tecnología, ciencia e ingeniería</a:t>
          </a:r>
          <a:endParaRPr lang="en-US" sz="3700" kern="1200"/>
        </a:p>
      </dsp:txBody>
      <dsp:txXfrm>
        <a:off x="0" y="3691899"/>
        <a:ext cx="4204051" cy="184459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C8FE5E-4EC9-48F2-AE4D-D6D87D0653B6}">
      <dsp:nvSpPr>
        <dsp:cNvPr id="0" name=""/>
        <dsp:cNvSpPr/>
      </dsp:nvSpPr>
      <dsp:spPr>
        <a:xfrm>
          <a:off x="0" y="676"/>
          <a:ext cx="4204051" cy="0"/>
        </a:xfrm>
        <a:prstGeom prst="line">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3FA1740-5A5D-4A6E-BBA9-ABF5936E94E7}">
      <dsp:nvSpPr>
        <dsp:cNvPr id="0" name=""/>
        <dsp:cNvSpPr/>
      </dsp:nvSpPr>
      <dsp:spPr>
        <a:xfrm>
          <a:off x="0" y="676"/>
          <a:ext cx="4204051" cy="7911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s-MX" sz="2200" kern="1200"/>
            <a:t>Tales de Mileto 600 AC (propiedades del ambar)</a:t>
          </a:r>
          <a:endParaRPr lang="en-US" sz="2200" kern="1200"/>
        </a:p>
      </dsp:txBody>
      <dsp:txXfrm>
        <a:off x="0" y="676"/>
        <a:ext cx="4204051" cy="791121"/>
      </dsp:txXfrm>
    </dsp:sp>
    <dsp:sp modelId="{AE67E780-F88E-4409-B161-243D5E0B5D94}">
      <dsp:nvSpPr>
        <dsp:cNvPr id="0" name=""/>
        <dsp:cNvSpPr/>
      </dsp:nvSpPr>
      <dsp:spPr>
        <a:xfrm>
          <a:off x="0" y="791797"/>
          <a:ext cx="4204051" cy="0"/>
        </a:xfrm>
        <a:prstGeom prst="line">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4757B09-D404-4BE0-BF21-C7A2F6F77338}">
      <dsp:nvSpPr>
        <dsp:cNvPr id="0" name=""/>
        <dsp:cNvSpPr/>
      </dsp:nvSpPr>
      <dsp:spPr>
        <a:xfrm>
          <a:off x="0" y="791797"/>
          <a:ext cx="4204051" cy="7911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s-MX" sz="2200" kern="1200"/>
            <a:t>Gilbert pública “De Magnet” 1600</a:t>
          </a:r>
          <a:endParaRPr lang="en-US" sz="2200" kern="1200"/>
        </a:p>
      </dsp:txBody>
      <dsp:txXfrm>
        <a:off x="0" y="791797"/>
        <a:ext cx="4204051" cy="791121"/>
      </dsp:txXfrm>
    </dsp:sp>
    <dsp:sp modelId="{2E99FF25-E186-4017-8AAD-D2AE46B0764E}">
      <dsp:nvSpPr>
        <dsp:cNvPr id="0" name=""/>
        <dsp:cNvSpPr/>
      </dsp:nvSpPr>
      <dsp:spPr>
        <a:xfrm>
          <a:off x="0" y="1582918"/>
          <a:ext cx="4204051" cy="0"/>
        </a:xfrm>
        <a:prstGeom prst="line">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4CC5FD6-D927-43D4-98AB-6EC6D8B2679D}">
      <dsp:nvSpPr>
        <dsp:cNvPr id="0" name=""/>
        <dsp:cNvSpPr/>
      </dsp:nvSpPr>
      <dsp:spPr>
        <a:xfrm>
          <a:off x="0" y="1582918"/>
          <a:ext cx="4204051" cy="7911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s-MX" sz="2200" kern="1200"/>
            <a:t>Boyle (Electricidad en el vacío) 1675</a:t>
          </a:r>
          <a:endParaRPr lang="en-US" sz="2200" kern="1200"/>
        </a:p>
      </dsp:txBody>
      <dsp:txXfrm>
        <a:off x="0" y="1582918"/>
        <a:ext cx="4204051" cy="791121"/>
      </dsp:txXfrm>
    </dsp:sp>
    <dsp:sp modelId="{3B80B59B-EC93-4165-BF37-936B48075D91}">
      <dsp:nvSpPr>
        <dsp:cNvPr id="0" name=""/>
        <dsp:cNvSpPr/>
      </dsp:nvSpPr>
      <dsp:spPr>
        <a:xfrm>
          <a:off x="0" y="2374039"/>
          <a:ext cx="4204051" cy="0"/>
        </a:xfrm>
        <a:prstGeom prst="line">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1543B8D-8F0C-4FB4-AC35-9DC8B42417A5}">
      <dsp:nvSpPr>
        <dsp:cNvPr id="0" name=""/>
        <dsp:cNvSpPr/>
      </dsp:nvSpPr>
      <dsp:spPr>
        <a:xfrm>
          <a:off x="0" y="2374039"/>
          <a:ext cx="4204051" cy="7911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s-MX" sz="2200" kern="1200"/>
            <a:t>Von Guerick (generador eléctrico) 1672</a:t>
          </a:r>
          <a:endParaRPr lang="en-US" sz="2200" kern="1200"/>
        </a:p>
      </dsp:txBody>
      <dsp:txXfrm>
        <a:off x="0" y="2374039"/>
        <a:ext cx="4204051" cy="791121"/>
      </dsp:txXfrm>
    </dsp:sp>
    <dsp:sp modelId="{3CC3DF66-D6B5-493D-8891-54EBBB2CE6F3}">
      <dsp:nvSpPr>
        <dsp:cNvPr id="0" name=""/>
        <dsp:cNvSpPr/>
      </dsp:nvSpPr>
      <dsp:spPr>
        <a:xfrm>
          <a:off x="0" y="3165161"/>
          <a:ext cx="4204051" cy="0"/>
        </a:xfrm>
        <a:prstGeom prst="line">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B82CBAA-FCD5-4DBD-9EA5-D9E3030F5B66}">
      <dsp:nvSpPr>
        <dsp:cNvPr id="0" name=""/>
        <dsp:cNvSpPr/>
      </dsp:nvSpPr>
      <dsp:spPr>
        <a:xfrm>
          <a:off x="0" y="3165161"/>
          <a:ext cx="4204051" cy="7911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s-MX" sz="2200" kern="1200"/>
            <a:t>Musschenbroek (Botella de Leyden) 1746</a:t>
          </a:r>
          <a:endParaRPr lang="en-US" sz="2200" kern="1200"/>
        </a:p>
      </dsp:txBody>
      <dsp:txXfrm>
        <a:off x="0" y="3165161"/>
        <a:ext cx="4204051" cy="791121"/>
      </dsp:txXfrm>
    </dsp:sp>
    <dsp:sp modelId="{A4E066F9-4D99-4684-8AE8-D61E0AEBDC47}">
      <dsp:nvSpPr>
        <dsp:cNvPr id="0" name=""/>
        <dsp:cNvSpPr/>
      </dsp:nvSpPr>
      <dsp:spPr>
        <a:xfrm>
          <a:off x="0" y="3956282"/>
          <a:ext cx="4204051" cy="0"/>
        </a:xfrm>
        <a:prstGeom prst="line">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14B0B10-F91A-405D-94AD-83D9D4323CCC}">
      <dsp:nvSpPr>
        <dsp:cNvPr id="0" name=""/>
        <dsp:cNvSpPr/>
      </dsp:nvSpPr>
      <dsp:spPr>
        <a:xfrm>
          <a:off x="0" y="3956282"/>
          <a:ext cx="4204051" cy="7911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s-MX" sz="2200" kern="1200"/>
            <a:t>Franklin (Clases de carga-1752-, pararrayos 1752)</a:t>
          </a:r>
          <a:endParaRPr lang="en-US" sz="2200" kern="1200"/>
        </a:p>
      </dsp:txBody>
      <dsp:txXfrm>
        <a:off x="0" y="3956282"/>
        <a:ext cx="4204051" cy="791121"/>
      </dsp:txXfrm>
    </dsp:sp>
    <dsp:sp modelId="{8873DB53-08B3-4FF5-8832-4703D1D20EB5}">
      <dsp:nvSpPr>
        <dsp:cNvPr id="0" name=""/>
        <dsp:cNvSpPr/>
      </dsp:nvSpPr>
      <dsp:spPr>
        <a:xfrm>
          <a:off x="0" y="4747403"/>
          <a:ext cx="4204051" cy="0"/>
        </a:xfrm>
        <a:prstGeom prst="line">
          <a:avLst/>
        </a:prstGeom>
        <a:solidFill>
          <a:schemeClr val="dk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724A7AB-E350-4EA4-9D4B-D08DEE7B457F}">
      <dsp:nvSpPr>
        <dsp:cNvPr id="0" name=""/>
        <dsp:cNvSpPr/>
      </dsp:nvSpPr>
      <dsp:spPr>
        <a:xfrm>
          <a:off x="0" y="4747403"/>
          <a:ext cx="4204051" cy="7911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s-MX" sz="2200" kern="1200"/>
            <a:t>Priestley (primer libro de la historia de la electricidad) 1767</a:t>
          </a:r>
          <a:endParaRPr lang="en-US" sz="2200" kern="1200"/>
        </a:p>
      </dsp:txBody>
      <dsp:txXfrm>
        <a:off x="0" y="4747403"/>
        <a:ext cx="4204051" cy="79112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7013C1-AA01-4659-8FEC-428274F6C62A}">
      <dsp:nvSpPr>
        <dsp:cNvPr id="0" name=""/>
        <dsp:cNvSpPr/>
      </dsp:nvSpPr>
      <dsp:spPr>
        <a:xfrm>
          <a:off x="143436" y="2928755"/>
          <a:ext cx="1142606" cy="6162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711200">
            <a:lnSpc>
              <a:spcPct val="90000"/>
            </a:lnSpc>
            <a:spcBef>
              <a:spcPct val="0"/>
            </a:spcBef>
            <a:spcAft>
              <a:spcPct val="35000"/>
            </a:spcAft>
            <a:buNone/>
            <a:defRPr b="1"/>
          </a:pPr>
          <a:r>
            <a:rPr lang="en-US" sz="1600" kern="1200"/>
            <a:t>1787</a:t>
          </a:r>
        </a:p>
      </dsp:txBody>
      <dsp:txXfrm>
        <a:off x="143436" y="2928755"/>
        <a:ext cx="1142606" cy="616292"/>
      </dsp:txXfrm>
    </dsp:sp>
    <dsp:sp modelId="{E4B73EBD-74C3-43B2-857E-885116ADCD6B}">
      <dsp:nvSpPr>
        <dsp:cNvPr id="0" name=""/>
        <dsp:cNvSpPr/>
      </dsp:nvSpPr>
      <dsp:spPr>
        <a:xfrm>
          <a:off x="0" y="2617881"/>
          <a:ext cx="5000124" cy="218156"/>
        </a:xfrm>
        <a:prstGeom prst="rect">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DFE370A4-A928-4A74-8763-18D6C9842AFC}">
      <dsp:nvSpPr>
        <dsp:cNvPr id="0" name=""/>
        <dsp:cNvSpPr/>
      </dsp:nvSpPr>
      <dsp:spPr>
        <a:xfrm>
          <a:off x="86305" y="787239"/>
          <a:ext cx="1256867" cy="903475"/>
        </a:xfrm>
        <a:prstGeom prst="rect">
          <a:avLst/>
        </a:prstGeom>
        <a:solidFill>
          <a:schemeClr val="accent5">
            <a:tint val="40000"/>
            <a:alpha val="90000"/>
            <a:hueOff val="0"/>
            <a:satOff val="0"/>
            <a:lumOff val="0"/>
            <a:alphaOff val="0"/>
          </a:schemeClr>
        </a:solidFill>
        <a:ln w="9525" cap="flat" cmpd="sng" algn="ctr">
          <a:solidFill>
            <a:schemeClr val="accent5">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0" lvl="0" indent="0" algn="l" defTabSz="533400">
            <a:lnSpc>
              <a:spcPct val="90000"/>
            </a:lnSpc>
            <a:spcBef>
              <a:spcPct val="0"/>
            </a:spcBef>
            <a:spcAft>
              <a:spcPct val="35000"/>
            </a:spcAft>
            <a:buNone/>
          </a:pPr>
          <a:r>
            <a:rPr lang="en-US" sz="1200" kern="1200"/>
            <a:t>Galvani (Experimentos de conducción en ranas 1787)</a:t>
          </a:r>
        </a:p>
      </dsp:txBody>
      <dsp:txXfrm>
        <a:off x="86305" y="787239"/>
        <a:ext cx="1256867" cy="903475"/>
      </dsp:txXfrm>
    </dsp:sp>
    <dsp:sp modelId="{9540EB75-86D1-44F9-B020-0E35F1D243D2}">
      <dsp:nvSpPr>
        <dsp:cNvPr id="0" name=""/>
        <dsp:cNvSpPr/>
      </dsp:nvSpPr>
      <dsp:spPr>
        <a:xfrm>
          <a:off x="714739" y="1690715"/>
          <a:ext cx="0" cy="927166"/>
        </a:xfrm>
        <a:prstGeom prst="line">
          <a:avLst/>
        </a:prstGeom>
        <a:gradFill rotWithShape="0">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w="6350" cap="flat" cmpd="sng" algn="ctr">
          <a:solidFill>
            <a:schemeClr val="accent5">
              <a:hueOff val="0"/>
              <a:satOff val="0"/>
              <a:lumOff val="0"/>
              <a:alphaOff val="0"/>
            </a:schemeClr>
          </a:solidFill>
          <a:prstDash val="dash"/>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7B984040-325E-42F9-B1DD-F25AC85DFD24}">
      <dsp:nvSpPr>
        <dsp:cNvPr id="0" name=""/>
        <dsp:cNvSpPr/>
      </dsp:nvSpPr>
      <dsp:spPr>
        <a:xfrm>
          <a:off x="857565" y="1908871"/>
          <a:ext cx="1142606" cy="6162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711200">
            <a:lnSpc>
              <a:spcPct val="90000"/>
            </a:lnSpc>
            <a:spcBef>
              <a:spcPct val="0"/>
            </a:spcBef>
            <a:spcAft>
              <a:spcPct val="35000"/>
            </a:spcAft>
            <a:buNone/>
            <a:defRPr b="1"/>
          </a:pPr>
          <a:r>
            <a:rPr lang="en-US" sz="1600" kern="1200"/>
            <a:t>1800</a:t>
          </a:r>
        </a:p>
      </dsp:txBody>
      <dsp:txXfrm>
        <a:off x="857565" y="1908871"/>
        <a:ext cx="1142606" cy="616292"/>
      </dsp:txXfrm>
    </dsp:sp>
    <dsp:sp modelId="{6910CCE3-A181-439C-92FE-4B8397FAA09E}">
      <dsp:nvSpPr>
        <dsp:cNvPr id="0" name=""/>
        <dsp:cNvSpPr/>
      </dsp:nvSpPr>
      <dsp:spPr>
        <a:xfrm>
          <a:off x="800434" y="3763204"/>
          <a:ext cx="1256867" cy="760821"/>
        </a:xfrm>
        <a:prstGeom prst="rect">
          <a:avLst/>
        </a:prstGeom>
        <a:solidFill>
          <a:schemeClr val="accent5">
            <a:tint val="40000"/>
            <a:alpha val="90000"/>
            <a:hueOff val="-2148096"/>
            <a:satOff val="9651"/>
            <a:lumOff val="663"/>
            <a:alphaOff val="0"/>
          </a:schemeClr>
        </a:solidFill>
        <a:ln w="9525" cap="flat" cmpd="sng" algn="ctr">
          <a:solidFill>
            <a:schemeClr val="accent5">
              <a:tint val="40000"/>
              <a:alpha val="90000"/>
              <a:hueOff val="-2148096"/>
              <a:satOff val="9651"/>
              <a:lumOff val="663"/>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0" lvl="0" indent="0" algn="l" defTabSz="533400">
            <a:lnSpc>
              <a:spcPct val="90000"/>
            </a:lnSpc>
            <a:spcBef>
              <a:spcPct val="0"/>
            </a:spcBef>
            <a:spcAft>
              <a:spcPct val="35000"/>
            </a:spcAft>
            <a:buNone/>
          </a:pPr>
          <a:r>
            <a:rPr lang="en-US" sz="1200" kern="1200"/>
            <a:t>Volta (Pila)</a:t>
          </a:r>
        </a:p>
      </dsp:txBody>
      <dsp:txXfrm>
        <a:off x="800434" y="3763204"/>
        <a:ext cx="1256867" cy="760821"/>
      </dsp:txXfrm>
    </dsp:sp>
    <dsp:sp modelId="{F571A102-A3AF-4B45-BA80-FDDEE296C737}">
      <dsp:nvSpPr>
        <dsp:cNvPr id="0" name=""/>
        <dsp:cNvSpPr/>
      </dsp:nvSpPr>
      <dsp:spPr>
        <a:xfrm>
          <a:off x="1428868" y="2836038"/>
          <a:ext cx="0" cy="927166"/>
        </a:xfrm>
        <a:prstGeom prst="line">
          <a:avLst/>
        </a:prstGeom>
        <a:gradFill rotWithShape="0">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w="6350" cap="flat" cmpd="sng" algn="ctr">
          <a:solidFill>
            <a:schemeClr val="accent5">
              <a:hueOff val="-1986775"/>
              <a:satOff val="7962"/>
              <a:lumOff val="1726"/>
              <a:alphaOff val="0"/>
            </a:schemeClr>
          </a:solidFill>
          <a:prstDash val="dash"/>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4737C757-6679-4A4C-B0C9-7D4F497E06CA}">
      <dsp:nvSpPr>
        <dsp:cNvPr id="0" name=""/>
        <dsp:cNvSpPr/>
      </dsp:nvSpPr>
      <dsp:spPr>
        <a:xfrm>
          <a:off x="646565" y="2658785"/>
          <a:ext cx="136348" cy="136348"/>
        </a:xfrm>
        <a:prstGeom prst="ellipse">
          <a:avLst/>
        </a:prstGeom>
        <a:solidFill>
          <a:schemeClr val="lt1">
            <a:alpha val="90000"/>
            <a:hueOff val="0"/>
            <a:satOff val="0"/>
            <a:lumOff val="0"/>
            <a:alphaOff val="0"/>
          </a:schemeClr>
        </a:solidFill>
        <a:ln w="9525" cap="flat" cmpd="sng" algn="ctr">
          <a:noFill/>
          <a:prstDash val="solid"/>
        </a:ln>
        <a:effectLst/>
      </dsp:spPr>
      <dsp:style>
        <a:lnRef idx="1">
          <a:scrgbClr r="0" g="0" b="0"/>
        </a:lnRef>
        <a:fillRef idx="1">
          <a:scrgbClr r="0" g="0" b="0"/>
        </a:fillRef>
        <a:effectRef idx="0">
          <a:scrgbClr r="0" g="0" b="0"/>
        </a:effectRef>
        <a:fontRef idx="minor"/>
      </dsp:style>
    </dsp:sp>
    <dsp:sp modelId="{0D4FC274-10BC-4A1B-8DF4-0552B63E292F}">
      <dsp:nvSpPr>
        <dsp:cNvPr id="0" name=""/>
        <dsp:cNvSpPr/>
      </dsp:nvSpPr>
      <dsp:spPr>
        <a:xfrm>
          <a:off x="1360694" y="2658785"/>
          <a:ext cx="136348" cy="136348"/>
        </a:xfrm>
        <a:prstGeom prst="ellipse">
          <a:avLst/>
        </a:prstGeom>
        <a:solidFill>
          <a:schemeClr val="lt1">
            <a:alpha val="90000"/>
            <a:hueOff val="0"/>
            <a:satOff val="0"/>
            <a:lumOff val="0"/>
            <a:alphaOff val="0"/>
          </a:schemeClr>
        </a:solidFill>
        <a:ln w="9525" cap="flat" cmpd="sng" algn="ctr">
          <a:noFill/>
          <a:prstDash val="solid"/>
        </a:ln>
        <a:effectLst/>
      </dsp:spPr>
      <dsp:style>
        <a:lnRef idx="1">
          <a:scrgbClr r="0" g="0" b="0"/>
        </a:lnRef>
        <a:fillRef idx="1">
          <a:scrgbClr r="0" g="0" b="0"/>
        </a:fillRef>
        <a:effectRef idx="0">
          <a:scrgbClr r="0" g="0" b="0"/>
        </a:effectRef>
        <a:fontRef idx="minor"/>
      </dsp:style>
    </dsp:sp>
    <dsp:sp modelId="{88840FAD-B3C3-4878-B899-53C58529693F}">
      <dsp:nvSpPr>
        <dsp:cNvPr id="0" name=""/>
        <dsp:cNvSpPr/>
      </dsp:nvSpPr>
      <dsp:spPr>
        <a:xfrm>
          <a:off x="1571694" y="2928755"/>
          <a:ext cx="1142606" cy="6162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711200">
            <a:lnSpc>
              <a:spcPct val="90000"/>
            </a:lnSpc>
            <a:spcBef>
              <a:spcPct val="0"/>
            </a:spcBef>
            <a:spcAft>
              <a:spcPct val="35000"/>
            </a:spcAft>
            <a:buNone/>
            <a:defRPr b="1"/>
          </a:pPr>
          <a:r>
            <a:rPr lang="en-US" sz="1600" kern="1200"/>
            <a:t>1820</a:t>
          </a:r>
        </a:p>
      </dsp:txBody>
      <dsp:txXfrm>
        <a:off x="1571694" y="2928755"/>
        <a:ext cx="1142606" cy="616292"/>
      </dsp:txXfrm>
    </dsp:sp>
    <dsp:sp modelId="{779C472E-E39D-4F1F-898A-83A3EC493DAE}">
      <dsp:nvSpPr>
        <dsp:cNvPr id="0" name=""/>
        <dsp:cNvSpPr/>
      </dsp:nvSpPr>
      <dsp:spPr>
        <a:xfrm>
          <a:off x="1514563" y="787239"/>
          <a:ext cx="1256867" cy="903475"/>
        </a:xfrm>
        <a:prstGeom prst="rect">
          <a:avLst/>
        </a:prstGeom>
        <a:solidFill>
          <a:schemeClr val="accent5">
            <a:tint val="40000"/>
            <a:alpha val="90000"/>
            <a:hueOff val="-4296193"/>
            <a:satOff val="19301"/>
            <a:lumOff val="1327"/>
            <a:alphaOff val="0"/>
          </a:schemeClr>
        </a:solidFill>
        <a:ln w="9525" cap="flat" cmpd="sng" algn="ctr">
          <a:solidFill>
            <a:schemeClr val="accent5">
              <a:tint val="40000"/>
              <a:alpha val="90000"/>
              <a:hueOff val="-4296193"/>
              <a:satOff val="19301"/>
              <a:lumOff val="1327"/>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0" lvl="0" indent="0" algn="l" defTabSz="533400">
            <a:lnSpc>
              <a:spcPct val="90000"/>
            </a:lnSpc>
            <a:spcBef>
              <a:spcPct val="0"/>
            </a:spcBef>
            <a:spcAft>
              <a:spcPct val="35000"/>
            </a:spcAft>
            <a:buNone/>
          </a:pPr>
          <a:r>
            <a:rPr lang="en-US" sz="1200" kern="1200"/>
            <a:t>Ampere (bases de la electrodinámica 1820)</a:t>
          </a:r>
        </a:p>
      </dsp:txBody>
      <dsp:txXfrm>
        <a:off x="1514563" y="787239"/>
        <a:ext cx="1256867" cy="903475"/>
      </dsp:txXfrm>
    </dsp:sp>
    <dsp:sp modelId="{93F3B249-44E7-4E09-A341-F3665D7392B4}">
      <dsp:nvSpPr>
        <dsp:cNvPr id="0" name=""/>
        <dsp:cNvSpPr/>
      </dsp:nvSpPr>
      <dsp:spPr>
        <a:xfrm>
          <a:off x="2142997" y="1690715"/>
          <a:ext cx="0" cy="927166"/>
        </a:xfrm>
        <a:prstGeom prst="line">
          <a:avLst/>
        </a:prstGeom>
        <a:gradFill rotWithShape="0">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w="6350" cap="flat" cmpd="sng" algn="ctr">
          <a:solidFill>
            <a:schemeClr val="accent5">
              <a:hueOff val="-3973551"/>
              <a:satOff val="15924"/>
              <a:lumOff val="3451"/>
              <a:alphaOff val="0"/>
            </a:schemeClr>
          </a:solidFill>
          <a:prstDash val="dash"/>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8B9D13FD-3FFD-4D79-9EB7-F925F2E55D9C}">
      <dsp:nvSpPr>
        <dsp:cNvPr id="0" name=""/>
        <dsp:cNvSpPr/>
      </dsp:nvSpPr>
      <dsp:spPr>
        <a:xfrm>
          <a:off x="2285823" y="1908871"/>
          <a:ext cx="1142606" cy="6162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711200">
            <a:lnSpc>
              <a:spcPct val="90000"/>
            </a:lnSpc>
            <a:spcBef>
              <a:spcPct val="0"/>
            </a:spcBef>
            <a:spcAft>
              <a:spcPct val="35000"/>
            </a:spcAft>
            <a:buNone/>
            <a:defRPr b="1"/>
          </a:pPr>
          <a:r>
            <a:rPr lang="en-US" sz="1600" kern="1200"/>
            <a:t>1841</a:t>
          </a:r>
        </a:p>
      </dsp:txBody>
      <dsp:txXfrm>
        <a:off x="2285823" y="1908871"/>
        <a:ext cx="1142606" cy="616292"/>
      </dsp:txXfrm>
    </dsp:sp>
    <dsp:sp modelId="{A4BEE78D-214C-4068-8065-93B23C97245C}">
      <dsp:nvSpPr>
        <dsp:cNvPr id="0" name=""/>
        <dsp:cNvSpPr/>
      </dsp:nvSpPr>
      <dsp:spPr>
        <a:xfrm>
          <a:off x="2228692" y="3763204"/>
          <a:ext cx="1256867" cy="1569195"/>
        </a:xfrm>
        <a:prstGeom prst="rect">
          <a:avLst/>
        </a:prstGeom>
        <a:solidFill>
          <a:schemeClr val="accent5">
            <a:tint val="40000"/>
            <a:alpha val="90000"/>
            <a:hueOff val="-6444289"/>
            <a:satOff val="28952"/>
            <a:lumOff val="1990"/>
            <a:alphaOff val="0"/>
          </a:schemeClr>
        </a:solidFill>
        <a:ln w="9525" cap="flat" cmpd="sng" algn="ctr">
          <a:solidFill>
            <a:schemeClr val="accent5">
              <a:tint val="40000"/>
              <a:alpha val="90000"/>
              <a:hueOff val="-6444289"/>
              <a:satOff val="28952"/>
              <a:lumOff val="199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0" lvl="0" indent="0" algn="l" defTabSz="533400">
            <a:lnSpc>
              <a:spcPct val="90000"/>
            </a:lnSpc>
            <a:spcBef>
              <a:spcPct val="0"/>
            </a:spcBef>
            <a:spcAft>
              <a:spcPct val="35000"/>
            </a:spcAft>
            <a:buNone/>
          </a:pPr>
          <a:r>
            <a:rPr lang="en-US" sz="1200" kern="1200"/>
            <a:t>Prescott (Relación corriente y calor) 1841 y Joulerelación entre corriente y energía producida</a:t>
          </a:r>
        </a:p>
      </dsp:txBody>
      <dsp:txXfrm>
        <a:off x="2228692" y="3763204"/>
        <a:ext cx="1256867" cy="1569195"/>
      </dsp:txXfrm>
    </dsp:sp>
    <dsp:sp modelId="{487F8B1F-701E-4F1C-A1CA-A972109CD55D}">
      <dsp:nvSpPr>
        <dsp:cNvPr id="0" name=""/>
        <dsp:cNvSpPr/>
      </dsp:nvSpPr>
      <dsp:spPr>
        <a:xfrm>
          <a:off x="2857126" y="2836038"/>
          <a:ext cx="0" cy="927166"/>
        </a:xfrm>
        <a:prstGeom prst="line">
          <a:avLst/>
        </a:prstGeom>
        <a:gradFill rotWithShape="0">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w="6350" cap="flat" cmpd="sng" algn="ctr">
          <a:solidFill>
            <a:schemeClr val="accent5">
              <a:hueOff val="-5960326"/>
              <a:satOff val="23887"/>
              <a:lumOff val="5177"/>
              <a:alphaOff val="0"/>
            </a:schemeClr>
          </a:solidFill>
          <a:prstDash val="dash"/>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EC506D37-6C78-4977-9FB8-02C5BA19A86E}">
      <dsp:nvSpPr>
        <dsp:cNvPr id="0" name=""/>
        <dsp:cNvSpPr/>
      </dsp:nvSpPr>
      <dsp:spPr>
        <a:xfrm>
          <a:off x="2074823" y="2658785"/>
          <a:ext cx="136348" cy="136348"/>
        </a:xfrm>
        <a:prstGeom prst="ellipse">
          <a:avLst/>
        </a:prstGeom>
        <a:solidFill>
          <a:schemeClr val="lt1">
            <a:alpha val="90000"/>
            <a:hueOff val="0"/>
            <a:satOff val="0"/>
            <a:lumOff val="0"/>
            <a:alphaOff val="0"/>
          </a:schemeClr>
        </a:solidFill>
        <a:ln w="9525" cap="flat" cmpd="sng" algn="ctr">
          <a:noFill/>
          <a:prstDash val="solid"/>
        </a:ln>
        <a:effectLst/>
      </dsp:spPr>
      <dsp:style>
        <a:lnRef idx="1">
          <a:scrgbClr r="0" g="0" b="0"/>
        </a:lnRef>
        <a:fillRef idx="1">
          <a:scrgbClr r="0" g="0" b="0"/>
        </a:fillRef>
        <a:effectRef idx="0">
          <a:scrgbClr r="0" g="0" b="0"/>
        </a:effectRef>
        <a:fontRef idx="minor"/>
      </dsp:style>
    </dsp:sp>
    <dsp:sp modelId="{85479AE0-A321-4108-A7D9-458F861EE580}">
      <dsp:nvSpPr>
        <dsp:cNvPr id="0" name=""/>
        <dsp:cNvSpPr/>
      </dsp:nvSpPr>
      <dsp:spPr>
        <a:xfrm>
          <a:off x="2788952" y="2658785"/>
          <a:ext cx="136348" cy="136348"/>
        </a:xfrm>
        <a:prstGeom prst="ellipse">
          <a:avLst/>
        </a:prstGeom>
        <a:solidFill>
          <a:schemeClr val="lt1">
            <a:alpha val="90000"/>
            <a:hueOff val="0"/>
            <a:satOff val="0"/>
            <a:lumOff val="0"/>
            <a:alphaOff val="0"/>
          </a:schemeClr>
        </a:solidFill>
        <a:ln w="9525" cap="flat" cmpd="sng" algn="ctr">
          <a:noFill/>
          <a:prstDash val="solid"/>
        </a:ln>
        <a:effectLst/>
      </dsp:spPr>
      <dsp:style>
        <a:lnRef idx="1">
          <a:scrgbClr r="0" g="0" b="0"/>
        </a:lnRef>
        <a:fillRef idx="1">
          <a:scrgbClr r="0" g="0" b="0"/>
        </a:fillRef>
        <a:effectRef idx="0">
          <a:scrgbClr r="0" g="0" b="0"/>
        </a:effectRef>
        <a:fontRef idx="minor"/>
      </dsp:style>
    </dsp:sp>
    <dsp:sp modelId="{E2371C58-C285-4A6A-AB39-9CBBAD64A5A4}">
      <dsp:nvSpPr>
        <dsp:cNvPr id="0" name=""/>
        <dsp:cNvSpPr/>
      </dsp:nvSpPr>
      <dsp:spPr>
        <a:xfrm>
          <a:off x="2999952" y="2928755"/>
          <a:ext cx="1142606" cy="6162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711200">
            <a:lnSpc>
              <a:spcPct val="90000"/>
            </a:lnSpc>
            <a:spcBef>
              <a:spcPct val="0"/>
            </a:spcBef>
            <a:spcAft>
              <a:spcPct val="35000"/>
            </a:spcAft>
            <a:buNone/>
            <a:defRPr b="1"/>
          </a:pPr>
          <a:r>
            <a:rPr lang="en-US" sz="1600" kern="1200"/>
            <a:t>1855</a:t>
          </a:r>
        </a:p>
      </dsp:txBody>
      <dsp:txXfrm>
        <a:off x="2999952" y="2928755"/>
        <a:ext cx="1142606" cy="616292"/>
      </dsp:txXfrm>
    </dsp:sp>
    <dsp:sp modelId="{FC0B89AC-D705-4355-8FD7-A5CDD525A4E4}">
      <dsp:nvSpPr>
        <dsp:cNvPr id="0" name=""/>
        <dsp:cNvSpPr/>
      </dsp:nvSpPr>
      <dsp:spPr>
        <a:xfrm>
          <a:off x="2942822" y="454379"/>
          <a:ext cx="1256867" cy="1236335"/>
        </a:xfrm>
        <a:prstGeom prst="rect">
          <a:avLst/>
        </a:prstGeom>
        <a:solidFill>
          <a:schemeClr val="accent5">
            <a:tint val="40000"/>
            <a:alpha val="90000"/>
            <a:hueOff val="-8592385"/>
            <a:satOff val="38602"/>
            <a:lumOff val="2654"/>
            <a:alphaOff val="0"/>
          </a:schemeClr>
        </a:solidFill>
        <a:ln w="9525" cap="flat" cmpd="sng" algn="ctr">
          <a:solidFill>
            <a:schemeClr val="accent5">
              <a:tint val="40000"/>
              <a:alpha val="90000"/>
              <a:hueOff val="-8592385"/>
              <a:satOff val="38602"/>
              <a:lumOff val="2654"/>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0" lvl="0" indent="0" algn="l" defTabSz="533400">
            <a:lnSpc>
              <a:spcPct val="90000"/>
            </a:lnSpc>
            <a:spcBef>
              <a:spcPct val="0"/>
            </a:spcBef>
            <a:spcAft>
              <a:spcPct val="35000"/>
            </a:spcAft>
            <a:buNone/>
          </a:pPr>
          <a:r>
            <a:rPr lang="en-US" sz="1200" kern="1200"/>
            <a:t>Maxwell (Leyes dela electrodinámica en términos matemáticos 1855)</a:t>
          </a:r>
        </a:p>
      </dsp:txBody>
      <dsp:txXfrm>
        <a:off x="2942822" y="454379"/>
        <a:ext cx="1256867" cy="1236335"/>
      </dsp:txXfrm>
    </dsp:sp>
    <dsp:sp modelId="{50AE7BCC-EE2B-4CC3-856D-0E2696329E43}">
      <dsp:nvSpPr>
        <dsp:cNvPr id="0" name=""/>
        <dsp:cNvSpPr/>
      </dsp:nvSpPr>
      <dsp:spPr>
        <a:xfrm>
          <a:off x="3571255" y="1690715"/>
          <a:ext cx="0" cy="927166"/>
        </a:xfrm>
        <a:prstGeom prst="line">
          <a:avLst/>
        </a:prstGeom>
        <a:gradFill rotWithShape="0">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w="6350" cap="flat" cmpd="sng" algn="ctr">
          <a:solidFill>
            <a:schemeClr val="accent5">
              <a:hueOff val="-7947101"/>
              <a:satOff val="31849"/>
              <a:lumOff val="6902"/>
              <a:alphaOff val="0"/>
            </a:schemeClr>
          </a:solidFill>
          <a:prstDash val="dash"/>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53D9D417-15B4-47BF-9C9D-03C6A61B5482}">
      <dsp:nvSpPr>
        <dsp:cNvPr id="0" name=""/>
        <dsp:cNvSpPr/>
      </dsp:nvSpPr>
      <dsp:spPr>
        <a:xfrm>
          <a:off x="3714081" y="1908871"/>
          <a:ext cx="1142606" cy="6162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711200">
            <a:lnSpc>
              <a:spcPct val="90000"/>
            </a:lnSpc>
            <a:spcBef>
              <a:spcPct val="0"/>
            </a:spcBef>
            <a:spcAft>
              <a:spcPct val="35000"/>
            </a:spcAft>
            <a:buNone/>
            <a:defRPr b="1"/>
          </a:pPr>
          <a:r>
            <a:rPr lang="en-US" sz="1600" kern="1200"/>
            <a:t>1860</a:t>
          </a:r>
        </a:p>
      </dsp:txBody>
      <dsp:txXfrm>
        <a:off x="3714081" y="1908871"/>
        <a:ext cx="1142606" cy="616292"/>
      </dsp:txXfrm>
    </dsp:sp>
    <dsp:sp modelId="{1DEE248E-DCC6-43C2-B30C-BB62EB913349}">
      <dsp:nvSpPr>
        <dsp:cNvPr id="0" name=""/>
        <dsp:cNvSpPr/>
      </dsp:nvSpPr>
      <dsp:spPr>
        <a:xfrm>
          <a:off x="3656951" y="3763204"/>
          <a:ext cx="1256867" cy="760821"/>
        </a:xfrm>
        <a:prstGeom prst="rect">
          <a:avLst/>
        </a:prstGeom>
        <a:solidFill>
          <a:schemeClr val="accent5">
            <a:tint val="40000"/>
            <a:alpha val="90000"/>
            <a:hueOff val="-10740482"/>
            <a:satOff val="48253"/>
            <a:lumOff val="3317"/>
            <a:alphaOff val="0"/>
          </a:schemeClr>
        </a:solidFill>
        <a:ln w="9525" cap="flat" cmpd="sng" algn="ctr">
          <a:solidFill>
            <a:schemeClr val="accent5">
              <a:tint val="40000"/>
              <a:alpha val="90000"/>
              <a:hueOff val="-10740482"/>
              <a:satOff val="48253"/>
              <a:lumOff val="3317"/>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0" lvl="0" indent="0" algn="l" defTabSz="533400">
            <a:lnSpc>
              <a:spcPct val="90000"/>
            </a:lnSpc>
            <a:spcBef>
              <a:spcPct val="0"/>
            </a:spcBef>
            <a:spcAft>
              <a:spcPct val="35000"/>
            </a:spcAft>
            <a:buNone/>
          </a:pPr>
          <a:r>
            <a:rPr lang="en-US" sz="1200" kern="1200"/>
            <a:t>Cable telegráfico 1860</a:t>
          </a:r>
        </a:p>
      </dsp:txBody>
      <dsp:txXfrm>
        <a:off x="3656951" y="3763204"/>
        <a:ext cx="1256867" cy="760821"/>
      </dsp:txXfrm>
    </dsp:sp>
    <dsp:sp modelId="{1D9DE2E4-B0E1-4213-A160-BFED0FB812C5}">
      <dsp:nvSpPr>
        <dsp:cNvPr id="0" name=""/>
        <dsp:cNvSpPr/>
      </dsp:nvSpPr>
      <dsp:spPr>
        <a:xfrm>
          <a:off x="4285384" y="2836038"/>
          <a:ext cx="0" cy="927166"/>
        </a:xfrm>
        <a:prstGeom prst="line">
          <a:avLst/>
        </a:prstGeom>
        <a:gradFill rotWithShape="0">
          <a:gsLst>
            <a:gs pos="0">
              <a:schemeClr val="accent5">
                <a:shade val="51000"/>
                <a:satMod val="130000"/>
              </a:schemeClr>
            </a:gs>
            <a:gs pos="80000">
              <a:schemeClr val="accent5">
                <a:shade val="93000"/>
                <a:satMod val="130000"/>
              </a:schemeClr>
            </a:gs>
            <a:gs pos="100000">
              <a:schemeClr val="accent5">
                <a:shade val="94000"/>
                <a:satMod val="135000"/>
              </a:schemeClr>
            </a:gs>
          </a:gsLst>
          <a:lin ang="16200000" scaled="0"/>
        </a:gradFill>
        <a:ln w="6350" cap="flat" cmpd="sng" algn="ctr">
          <a:solidFill>
            <a:schemeClr val="accent5">
              <a:hueOff val="-9933876"/>
              <a:satOff val="39811"/>
              <a:lumOff val="8628"/>
              <a:alphaOff val="0"/>
            </a:schemeClr>
          </a:solidFill>
          <a:prstDash val="dash"/>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sp>
    <dsp:sp modelId="{7A1EDEA2-59B6-439D-809A-AABE88181A92}">
      <dsp:nvSpPr>
        <dsp:cNvPr id="0" name=""/>
        <dsp:cNvSpPr/>
      </dsp:nvSpPr>
      <dsp:spPr>
        <a:xfrm>
          <a:off x="3503081" y="2658785"/>
          <a:ext cx="136348" cy="136348"/>
        </a:xfrm>
        <a:prstGeom prst="ellipse">
          <a:avLst/>
        </a:prstGeom>
        <a:solidFill>
          <a:schemeClr val="lt1">
            <a:alpha val="90000"/>
            <a:hueOff val="0"/>
            <a:satOff val="0"/>
            <a:lumOff val="0"/>
            <a:alphaOff val="0"/>
          </a:schemeClr>
        </a:solidFill>
        <a:ln w="9525" cap="flat" cmpd="sng" algn="ctr">
          <a:noFill/>
          <a:prstDash val="solid"/>
        </a:ln>
        <a:effectLst/>
      </dsp:spPr>
      <dsp:style>
        <a:lnRef idx="1">
          <a:scrgbClr r="0" g="0" b="0"/>
        </a:lnRef>
        <a:fillRef idx="1">
          <a:scrgbClr r="0" g="0" b="0"/>
        </a:fillRef>
        <a:effectRef idx="0">
          <a:scrgbClr r="0" g="0" b="0"/>
        </a:effectRef>
        <a:fontRef idx="minor"/>
      </dsp:style>
    </dsp:sp>
    <dsp:sp modelId="{092CE94A-F76A-4D7F-A20B-644DA0024E68}">
      <dsp:nvSpPr>
        <dsp:cNvPr id="0" name=""/>
        <dsp:cNvSpPr/>
      </dsp:nvSpPr>
      <dsp:spPr>
        <a:xfrm>
          <a:off x="4217210" y="2658785"/>
          <a:ext cx="136348" cy="136348"/>
        </a:xfrm>
        <a:prstGeom prst="ellipse">
          <a:avLst/>
        </a:prstGeom>
        <a:solidFill>
          <a:schemeClr val="lt1">
            <a:alpha val="90000"/>
            <a:hueOff val="0"/>
            <a:satOff val="0"/>
            <a:lumOff val="0"/>
            <a:alphaOff val="0"/>
          </a:schemeClr>
        </a:solidFill>
        <a:ln w="9525" cap="flat" cmpd="sng" algn="ctr">
          <a:noFill/>
          <a:prstDash val="solid"/>
        </a:ln>
        <a:effectLst/>
      </dsp:spPr>
      <dsp:style>
        <a:lnRef idx="1">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FAA2CC-D6C3-4185-80C2-D3ADBEC086AD}">
      <dsp:nvSpPr>
        <dsp:cNvPr id="0" name=""/>
        <dsp:cNvSpPr/>
      </dsp:nvSpPr>
      <dsp:spPr>
        <a:xfrm rot="5400000">
          <a:off x="-801818" y="1544293"/>
          <a:ext cx="1667347" cy="60848"/>
        </a:xfrm>
        <a:prstGeom prst="corner">
          <a:avLst>
            <a:gd name="adj1" fmla="val 1000"/>
            <a:gd name="adj2" fmla="val 1000"/>
          </a:avLst>
        </a:prstGeom>
        <a:solidFill>
          <a:schemeClr val="lt1">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D4A43D51-43A8-4F61-806C-FD82A5563BAA}">
      <dsp:nvSpPr>
        <dsp:cNvPr id="0" name=""/>
        <dsp:cNvSpPr/>
      </dsp:nvSpPr>
      <dsp:spPr>
        <a:xfrm>
          <a:off x="1431" y="2408391"/>
          <a:ext cx="760603" cy="555782"/>
        </a:xfrm>
        <a:prstGeom prst="homePlate">
          <a:avLst>
            <a:gd name="adj" fmla="val 25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82550" tIns="165100" rIns="82550" bIns="165100" numCol="1" spcCol="1270" anchor="ctr" anchorCtr="0">
          <a:noAutofit/>
        </a:bodyPr>
        <a:lstStyle/>
        <a:p>
          <a:pPr marL="0" lvl="0" indent="0" algn="ctr" defTabSz="577850">
            <a:lnSpc>
              <a:spcPct val="90000"/>
            </a:lnSpc>
            <a:spcBef>
              <a:spcPct val="0"/>
            </a:spcBef>
            <a:spcAft>
              <a:spcPct val="35000"/>
            </a:spcAft>
            <a:buNone/>
          </a:pPr>
          <a:r>
            <a:rPr lang="en-US" sz="1300" kern="1200"/>
            <a:t>1906</a:t>
          </a:r>
        </a:p>
      </dsp:txBody>
      <dsp:txXfrm>
        <a:off x="1431" y="2408391"/>
        <a:ext cx="691130" cy="555782"/>
      </dsp:txXfrm>
    </dsp:sp>
    <dsp:sp modelId="{CAC9BC32-27C2-41E6-9439-E57CC9690377}">
      <dsp:nvSpPr>
        <dsp:cNvPr id="0" name=""/>
        <dsp:cNvSpPr/>
      </dsp:nvSpPr>
      <dsp:spPr>
        <a:xfrm>
          <a:off x="62279" y="777552"/>
          <a:ext cx="617609" cy="15943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88950">
            <a:lnSpc>
              <a:spcPct val="90000"/>
            </a:lnSpc>
            <a:spcBef>
              <a:spcPct val="0"/>
            </a:spcBef>
            <a:spcAft>
              <a:spcPct val="35000"/>
            </a:spcAft>
            <a:buNone/>
          </a:pPr>
          <a:r>
            <a:rPr lang="en-US" sz="1100" kern="1200"/>
            <a:t>Forest diseña e implementa el tríodo</a:t>
          </a:r>
        </a:p>
      </dsp:txBody>
      <dsp:txXfrm>
        <a:off x="62279" y="777552"/>
        <a:ext cx="617609" cy="1594329"/>
      </dsp:txXfrm>
    </dsp:sp>
    <dsp:sp modelId="{E54DAF03-B21B-4FB7-8E12-9B8E5FC344A0}">
      <dsp:nvSpPr>
        <dsp:cNvPr id="0" name=""/>
        <dsp:cNvSpPr/>
      </dsp:nvSpPr>
      <dsp:spPr>
        <a:xfrm rot="5400000">
          <a:off x="-79245" y="1544293"/>
          <a:ext cx="1667347" cy="60848"/>
        </a:xfrm>
        <a:prstGeom prst="corner">
          <a:avLst>
            <a:gd name="adj1" fmla="val 1000"/>
            <a:gd name="adj2" fmla="val 1000"/>
          </a:avLst>
        </a:prstGeom>
        <a:solidFill>
          <a:schemeClr val="lt1">
            <a:hueOff val="0"/>
            <a:satOff val="0"/>
            <a:lumOff val="0"/>
            <a:alphaOff val="0"/>
          </a:schemeClr>
        </a:solidFill>
        <a:ln w="9525" cap="flat" cmpd="sng" algn="ctr">
          <a:solidFill>
            <a:schemeClr val="accent2">
              <a:hueOff val="780253"/>
              <a:satOff val="-973"/>
              <a:lumOff val="229"/>
              <a:alphaOff val="0"/>
            </a:schemeClr>
          </a:solidFill>
          <a:prstDash val="solid"/>
        </a:ln>
        <a:effectLst/>
      </dsp:spPr>
      <dsp:style>
        <a:lnRef idx="1">
          <a:scrgbClr r="0" g="0" b="0"/>
        </a:lnRef>
        <a:fillRef idx="1">
          <a:scrgbClr r="0" g="0" b="0"/>
        </a:fillRef>
        <a:effectRef idx="0">
          <a:scrgbClr r="0" g="0" b="0"/>
        </a:effectRef>
        <a:fontRef idx="minor"/>
      </dsp:style>
    </dsp:sp>
    <dsp:sp modelId="{C877FE92-6B41-4E61-97E6-85E7CBBF4DFE}">
      <dsp:nvSpPr>
        <dsp:cNvPr id="0" name=""/>
        <dsp:cNvSpPr/>
      </dsp:nvSpPr>
      <dsp:spPr>
        <a:xfrm>
          <a:off x="724004" y="2408391"/>
          <a:ext cx="760603" cy="555782"/>
        </a:xfrm>
        <a:prstGeom prst="chevron">
          <a:avLst>
            <a:gd name="adj" fmla="val 25000"/>
          </a:avLst>
        </a:prstGeom>
        <a:gradFill rotWithShape="0">
          <a:gsLst>
            <a:gs pos="0">
              <a:schemeClr val="accent2">
                <a:hueOff val="780253"/>
                <a:satOff val="-973"/>
                <a:lumOff val="229"/>
                <a:alphaOff val="0"/>
                <a:shade val="51000"/>
                <a:satMod val="130000"/>
              </a:schemeClr>
            </a:gs>
            <a:gs pos="80000">
              <a:schemeClr val="accent2">
                <a:hueOff val="780253"/>
                <a:satOff val="-973"/>
                <a:lumOff val="229"/>
                <a:alphaOff val="0"/>
                <a:shade val="93000"/>
                <a:satMod val="130000"/>
              </a:schemeClr>
            </a:gs>
            <a:gs pos="100000">
              <a:schemeClr val="accent2">
                <a:hueOff val="780253"/>
                <a:satOff val="-973"/>
                <a:lumOff val="229"/>
                <a:alphaOff val="0"/>
                <a:shade val="94000"/>
                <a:satMod val="135000"/>
              </a:schemeClr>
            </a:gs>
          </a:gsLst>
          <a:lin ang="16200000" scaled="0"/>
        </a:gradFill>
        <a:ln w="9525" cap="flat" cmpd="sng" algn="ctr">
          <a:solidFill>
            <a:schemeClr val="accent2">
              <a:hueOff val="780253"/>
              <a:satOff val="-973"/>
              <a:lumOff val="229"/>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82550" tIns="165100" rIns="82550" bIns="165100" numCol="1" spcCol="1270" anchor="ctr" anchorCtr="0">
          <a:noAutofit/>
        </a:bodyPr>
        <a:lstStyle/>
        <a:p>
          <a:pPr marL="0" lvl="0" indent="0" algn="ctr" defTabSz="577850">
            <a:lnSpc>
              <a:spcPct val="90000"/>
            </a:lnSpc>
            <a:spcBef>
              <a:spcPct val="0"/>
            </a:spcBef>
            <a:spcAft>
              <a:spcPct val="35000"/>
            </a:spcAft>
            <a:buNone/>
          </a:pPr>
          <a:r>
            <a:rPr lang="en-US" sz="1300" kern="1200"/>
            <a:t>1912</a:t>
          </a:r>
        </a:p>
      </dsp:txBody>
      <dsp:txXfrm>
        <a:off x="862950" y="2408391"/>
        <a:ext cx="482712" cy="555782"/>
      </dsp:txXfrm>
    </dsp:sp>
    <dsp:sp modelId="{14D40512-D1D6-414F-BF6A-77C50963FDE7}">
      <dsp:nvSpPr>
        <dsp:cNvPr id="0" name=""/>
        <dsp:cNvSpPr/>
      </dsp:nvSpPr>
      <dsp:spPr>
        <a:xfrm>
          <a:off x="784852" y="777552"/>
          <a:ext cx="617609" cy="13860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88950">
            <a:lnSpc>
              <a:spcPct val="90000"/>
            </a:lnSpc>
            <a:spcBef>
              <a:spcPct val="0"/>
            </a:spcBef>
            <a:spcAft>
              <a:spcPct val="35000"/>
            </a:spcAft>
            <a:buNone/>
          </a:pPr>
          <a:r>
            <a:rPr lang="en-US" sz="1100" kern="1200"/>
            <a:t>Se constituye el Instituto de Ingeniería de radio (IRE).</a:t>
          </a:r>
        </a:p>
      </dsp:txBody>
      <dsp:txXfrm>
        <a:off x="784852" y="777552"/>
        <a:ext cx="617609" cy="1386091"/>
      </dsp:txXfrm>
    </dsp:sp>
    <dsp:sp modelId="{911FB5B4-672E-4439-A6B0-64F2141A0703}">
      <dsp:nvSpPr>
        <dsp:cNvPr id="0" name=""/>
        <dsp:cNvSpPr/>
      </dsp:nvSpPr>
      <dsp:spPr>
        <a:xfrm rot="5400000">
          <a:off x="643327" y="1544293"/>
          <a:ext cx="1667347" cy="60848"/>
        </a:xfrm>
        <a:prstGeom prst="corner">
          <a:avLst>
            <a:gd name="adj1" fmla="val 1000"/>
            <a:gd name="adj2" fmla="val 1000"/>
          </a:avLst>
        </a:prstGeom>
        <a:solidFill>
          <a:schemeClr val="lt1">
            <a:hueOff val="0"/>
            <a:satOff val="0"/>
            <a:lumOff val="0"/>
            <a:alphaOff val="0"/>
          </a:schemeClr>
        </a:solidFill>
        <a:ln w="9525" cap="flat" cmpd="sng" algn="ctr">
          <a:solidFill>
            <a:schemeClr val="accent2">
              <a:hueOff val="1560506"/>
              <a:satOff val="-1946"/>
              <a:lumOff val="458"/>
              <a:alphaOff val="0"/>
            </a:schemeClr>
          </a:solidFill>
          <a:prstDash val="solid"/>
        </a:ln>
        <a:effectLst/>
      </dsp:spPr>
      <dsp:style>
        <a:lnRef idx="1">
          <a:scrgbClr r="0" g="0" b="0"/>
        </a:lnRef>
        <a:fillRef idx="1">
          <a:scrgbClr r="0" g="0" b="0"/>
        </a:fillRef>
        <a:effectRef idx="0">
          <a:scrgbClr r="0" g="0" b="0"/>
        </a:effectRef>
        <a:fontRef idx="minor"/>
      </dsp:style>
    </dsp:sp>
    <dsp:sp modelId="{B12B6E66-F8A8-412A-AD85-811CDE3AB6FE}">
      <dsp:nvSpPr>
        <dsp:cNvPr id="0" name=""/>
        <dsp:cNvSpPr/>
      </dsp:nvSpPr>
      <dsp:spPr>
        <a:xfrm>
          <a:off x="1446577" y="2408391"/>
          <a:ext cx="760603" cy="555782"/>
        </a:xfrm>
        <a:prstGeom prst="chevron">
          <a:avLst>
            <a:gd name="adj" fmla="val 25000"/>
          </a:avLst>
        </a:prstGeom>
        <a:gradFill rotWithShape="0">
          <a:gsLst>
            <a:gs pos="0">
              <a:schemeClr val="accent2">
                <a:hueOff val="1560506"/>
                <a:satOff val="-1946"/>
                <a:lumOff val="458"/>
                <a:alphaOff val="0"/>
                <a:shade val="51000"/>
                <a:satMod val="130000"/>
              </a:schemeClr>
            </a:gs>
            <a:gs pos="80000">
              <a:schemeClr val="accent2">
                <a:hueOff val="1560506"/>
                <a:satOff val="-1946"/>
                <a:lumOff val="458"/>
                <a:alphaOff val="0"/>
                <a:shade val="93000"/>
                <a:satMod val="130000"/>
              </a:schemeClr>
            </a:gs>
            <a:gs pos="100000">
              <a:schemeClr val="accent2">
                <a:hueOff val="1560506"/>
                <a:satOff val="-1946"/>
                <a:lumOff val="458"/>
                <a:alphaOff val="0"/>
                <a:shade val="94000"/>
                <a:satMod val="135000"/>
              </a:schemeClr>
            </a:gs>
          </a:gsLst>
          <a:lin ang="16200000" scaled="0"/>
        </a:gradFill>
        <a:ln w="9525" cap="flat" cmpd="sng" algn="ctr">
          <a:solidFill>
            <a:schemeClr val="accent2">
              <a:hueOff val="1560506"/>
              <a:satOff val="-1946"/>
              <a:lumOff val="458"/>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82550" tIns="165100" rIns="82550" bIns="165100" numCol="1" spcCol="1270" anchor="ctr" anchorCtr="0">
          <a:noAutofit/>
        </a:bodyPr>
        <a:lstStyle/>
        <a:p>
          <a:pPr marL="0" lvl="0" indent="0" algn="ctr" defTabSz="577850">
            <a:lnSpc>
              <a:spcPct val="90000"/>
            </a:lnSpc>
            <a:spcBef>
              <a:spcPct val="0"/>
            </a:spcBef>
            <a:spcAft>
              <a:spcPct val="35000"/>
            </a:spcAft>
            <a:buNone/>
          </a:pPr>
          <a:r>
            <a:rPr lang="en-US" sz="1300" kern="1200"/>
            <a:t>1915</a:t>
          </a:r>
        </a:p>
      </dsp:txBody>
      <dsp:txXfrm>
        <a:off x="1585523" y="2408391"/>
        <a:ext cx="482712" cy="555782"/>
      </dsp:txXfrm>
    </dsp:sp>
    <dsp:sp modelId="{A4F36429-5A55-449A-BE45-EFEDB8DE7151}">
      <dsp:nvSpPr>
        <dsp:cNvPr id="0" name=""/>
        <dsp:cNvSpPr/>
      </dsp:nvSpPr>
      <dsp:spPr>
        <a:xfrm>
          <a:off x="1507425" y="777552"/>
          <a:ext cx="617609" cy="13860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88950">
            <a:lnSpc>
              <a:spcPct val="90000"/>
            </a:lnSpc>
            <a:spcBef>
              <a:spcPct val="0"/>
            </a:spcBef>
            <a:spcAft>
              <a:spcPct val="35000"/>
            </a:spcAft>
            <a:buNone/>
          </a:pPr>
          <a:r>
            <a:rPr lang="en-US" sz="1100" kern="1200"/>
            <a:t>Se establece servicio telefónico entre NY y SF</a:t>
          </a:r>
        </a:p>
      </dsp:txBody>
      <dsp:txXfrm>
        <a:off x="1507425" y="777552"/>
        <a:ext cx="617609" cy="1386091"/>
      </dsp:txXfrm>
    </dsp:sp>
    <dsp:sp modelId="{FD4AB070-E6C8-404C-8515-B357F8EA7FF4}">
      <dsp:nvSpPr>
        <dsp:cNvPr id="0" name=""/>
        <dsp:cNvSpPr/>
      </dsp:nvSpPr>
      <dsp:spPr>
        <a:xfrm rot="5400000">
          <a:off x="1365900" y="1544293"/>
          <a:ext cx="1667347" cy="60848"/>
        </a:xfrm>
        <a:prstGeom prst="corner">
          <a:avLst>
            <a:gd name="adj1" fmla="val 1000"/>
            <a:gd name="adj2" fmla="val 1000"/>
          </a:avLst>
        </a:prstGeom>
        <a:solidFill>
          <a:schemeClr val="lt1">
            <a:hueOff val="0"/>
            <a:satOff val="0"/>
            <a:lumOff val="0"/>
            <a:alphaOff val="0"/>
          </a:schemeClr>
        </a:solidFill>
        <a:ln w="9525" cap="flat" cmpd="sng" algn="ctr">
          <a:solidFill>
            <a:schemeClr val="accent2">
              <a:hueOff val="2340759"/>
              <a:satOff val="-2919"/>
              <a:lumOff val="686"/>
              <a:alphaOff val="0"/>
            </a:schemeClr>
          </a:solidFill>
          <a:prstDash val="solid"/>
        </a:ln>
        <a:effectLst/>
      </dsp:spPr>
      <dsp:style>
        <a:lnRef idx="1">
          <a:scrgbClr r="0" g="0" b="0"/>
        </a:lnRef>
        <a:fillRef idx="1">
          <a:scrgbClr r="0" g="0" b="0"/>
        </a:fillRef>
        <a:effectRef idx="0">
          <a:scrgbClr r="0" g="0" b="0"/>
        </a:effectRef>
        <a:fontRef idx="minor"/>
      </dsp:style>
    </dsp:sp>
    <dsp:sp modelId="{4045A720-A5A9-43B9-B0B3-FC4D2B3C2047}">
      <dsp:nvSpPr>
        <dsp:cNvPr id="0" name=""/>
        <dsp:cNvSpPr/>
      </dsp:nvSpPr>
      <dsp:spPr>
        <a:xfrm>
          <a:off x="2169150" y="2408391"/>
          <a:ext cx="760603" cy="555782"/>
        </a:xfrm>
        <a:prstGeom prst="chevron">
          <a:avLst>
            <a:gd name="adj" fmla="val 25000"/>
          </a:avLst>
        </a:prstGeom>
        <a:gradFill rotWithShape="0">
          <a:gsLst>
            <a:gs pos="0">
              <a:schemeClr val="accent2">
                <a:hueOff val="2340759"/>
                <a:satOff val="-2919"/>
                <a:lumOff val="686"/>
                <a:alphaOff val="0"/>
                <a:shade val="51000"/>
                <a:satMod val="130000"/>
              </a:schemeClr>
            </a:gs>
            <a:gs pos="80000">
              <a:schemeClr val="accent2">
                <a:hueOff val="2340759"/>
                <a:satOff val="-2919"/>
                <a:lumOff val="686"/>
                <a:alphaOff val="0"/>
                <a:shade val="93000"/>
                <a:satMod val="130000"/>
              </a:schemeClr>
            </a:gs>
            <a:gs pos="100000">
              <a:schemeClr val="accent2">
                <a:hueOff val="2340759"/>
                <a:satOff val="-2919"/>
                <a:lumOff val="686"/>
                <a:alphaOff val="0"/>
                <a:shade val="94000"/>
                <a:satMod val="135000"/>
              </a:schemeClr>
            </a:gs>
          </a:gsLst>
          <a:lin ang="16200000" scaled="0"/>
        </a:gradFill>
        <a:ln w="9525" cap="flat" cmpd="sng" algn="ctr">
          <a:solidFill>
            <a:schemeClr val="accent2">
              <a:hueOff val="2340759"/>
              <a:satOff val="-2919"/>
              <a:lumOff val="686"/>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82550" tIns="165100" rIns="82550" bIns="165100" numCol="1" spcCol="1270" anchor="ctr" anchorCtr="0">
          <a:noAutofit/>
        </a:bodyPr>
        <a:lstStyle/>
        <a:p>
          <a:pPr marL="0" lvl="0" indent="0" algn="ctr" defTabSz="577850">
            <a:lnSpc>
              <a:spcPct val="90000"/>
            </a:lnSpc>
            <a:spcBef>
              <a:spcPct val="0"/>
            </a:spcBef>
            <a:spcAft>
              <a:spcPct val="35000"/>
            </a:spcAft>
            <a:buNone/>
          </a:pPr>
          <a:r>
            <a:rPr lang="en-US" sz="1300" kern="1200"/>
            <a:t>1927</a:t>
          </a:r>
        </a:p>
      </dsp:txBody>
      <dsp:txXfrm>
        <a:off x="2308096" y="2408391"/>
        <a:ext cx="482712" cy="555782"/>
      </dsp:txXfrm>
    </dsp:sp>
    <dsp:sp modelId="{5099DC6A-0C12-4DE3-9491-EDDE86CC51AF}">
      <dsp:nvSpPr>
        <dsp:cNvPr id="0" name=""/>
        <dsp:cNvSpPr/>
      </dsp:nvSpPr>
      <dsp:spPr>
        <a:xfrm>
          <a:off x="2229998" y="777552"/>
          <a:ext cx="617609" cy="13860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88950">
            <a:lnSpc>
              <a:spcPct val="90000"/>
            </a:lnSpc>
            <a:spcBef>
              <a:spcPct val="0"/>
            </a:spcBef>
            <a:spcAft>
              <a:spcPct val="35000"/>
            </a:spcAft>
            <a:buNone/>
          </a:pPr>
          <a:r>
            <a:rPr lang="en-US" sz="1100" kern="1200"/>
            <a:t>Se establece experimentalmente la T.V</a:t>
          </a:r>
        </a:p>
      </dsp:txBody>
      <dsp:txXfrm>
        <a:off x="2229998" y="777552"/>
        <a:ext cx="617609" cy="1386091"/>
      </dsp:txXfrm>
    </dsp:sp>
    <dsp:sp modelId="{14A83D70-CAA5-405C-87D6-695AD5C12642}">
      <dsp:nvSpPr>
        <dsp:cNvPr id="0" name=""/>
        <dsp:cNvSpPr/>
      </dsp:nvSpPr>
      <dsp:spPr>
        <a:xfrm rot="5400000">
          <a:off x="2088473" y="1544293"/>
          <a:ext cx="1667347" cy="60848"/>
        </a:xfrm>
        <a:prstGeom prst="corner">
          <a:avLst>
            <a:gd name="adj1" fmla="val 1000"/>
            <a:gd name="adj2" fmla="val 1000"/>
          </a:avLst>
        </a:prstGeom>
        <a:solidFill>
          <a:schemeClr val="lt1">
            <a:hueOff val="0"/>
            <a:satOff val="0"/>
            <a:lumOff val="0"/>
            <a:alphaOff val="0"/>
          </a:schemeClr>
        </a:solidFill>
        <a:ln w="9525" cap="flat" cmpd="sng" algn="ctr">
          <a:solidFill>
            <a:schemeClr val="accent2">
              <a:hueOff val="3121013"/>
              <a:satOff val="-3893"/>
              <a:lumOff val="915"/>
              <a:alphaOff val="0"/>
            </a:schemeClr>
          </a:solidFill>
          <a:prstDash val="solid"/>
        </a:ln>
        <a:effectLst/>
      </dsp:spPr>
      <dsp:style>
        <a:lnRef idx="1">
          <a:scrgbClr r="0" g="0" b="0"/>
        </a:lnRef>
        <a:fillRef idx="1">
          <a:scrgbClr r="0" g="0" b="0"/>
        </a:fillRef>
        <a:effectRef idx="0">
          <a:scrgbClr r="0" g="0" b="0"/>
        </a:effectRef>
        <a:fontRef idx="minor"/>
      </dsp:style>
    </dsp:sp>
    <dsp:sp modelId="{7FD6E889-A33A-4877-A571-5A3EE59E2761}">
      <dsp:nvSpPr>
        <dsp:cNvPr id="0" name=""/>
        <dsp:cNvSpPr/>
      </dsp:nvSpPr>
      <dsp:spPr>
        <a:xfrm>
          <a:off x="2891723" y="2408391"/>
          <a:ext cx="760603" cy="555782"/>
        </a:xfrm>
        <a:prstGeom prst="chevron">
          <a:avLst>
            <a:gd name="adj" fmla="val 25000"/>
          </a:avLst>
        </a:prstGeom>
        <a:gradFill rotWithShape="0">
          <a:gsLst>
            <a:gs pos="0">
              <a:schemeClr val="accent2">
                <a:hueOff val="3121013"/>
                <a:satOff val="-3893"/>
                <a:lumOff val="915"/>
                <a:alphaOff val="0"/>
                <a:shade val="51000"/>
                <a:satMod val="130000"/>
              </a:schemeClr>
            </a:gs>
            <a:gs pos="80000">
              <a:schemeClr val="accent2">
                <a:hueOff val="3121013"/>
                <a:satOff val="-3893"/>
                <a:lumOff val="915"/>
                <a:alphaOff val="0"/>
                <a:shade val="93000"/>
                <a:satMod val="130000"/>
              </a:schemeClr>
            </a:gs>
            <a:gs pos="100000">
              <a:schemeClr val="accent2">
                <a:hueOff val="3121013"/>
                <a:satOff val="-3893"/>
                <a:lumOff val="915"/>
                <a:alphaOff val="0"/>
                <a:shade val="94000"/>
                <a:satMod val="135000"/>
              </a:schemeClr>
            </a:gs>
          </a:gsLst>
          <a:lin ang="16200000" scaled="0"/>
        </a:gradFill>
        <a:ln w="9525" cap="flat" cmpd="sng" algn="ctr">
          <a:solidFill>
            <a:schemeClr val="accent2">
              <a:hueOff val="3121013"/>
              <a:satOff val="-3893"/>
              <a:lumOff val="915"/>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82550" tIns="165100" rIns="82550" bIns="165100" numCol="1" spcCol="1270" anchor="ctr" anchorCtr="0">
          <a:noAutofit/>
        </a:bodyPr>
        <a:lstStyle/>
        <a:p>
          <a:pPr marL="0" lvl="0" indent="0" algn="ctr" defTabSz="577850">
            <a:lnSpc>
              <a:spcPct val="90000"/>
            </a:lnSpc>
            <a:spcBef>
              <a:spcPct val="0"/>
            </a:spcBef>
            <a:spcAft>
              <a:spcPct val="35000"/>
            </a:spcAft>
            <a:buNone/>
          </a:pPr>
          <a:r>
            <a:rPr lang="en-US" sz="1300" kern="1200"/>
            <a:t>1933</a:t>
          </a:r>
        </a:p>
      </dsp:txBody>
      <dsp:txXfrm>
        <a:off x="3030669" y="2408391"/>
        <a:ext cx="482712" cy="555782"/>
      </dsp:txXfrm>
    </dsp:sp>
    <dsp:sp modelId="{AF0F6006-FAC5-46FF-AFCB-0C11AF2DD485}">
      <dsp:nvSpPr>
        <dsp:cNvPr id="0" name=""/>
        <dsp:cNvSpPr/>
      </dsp:nvSpPr>
      <dsp:spPr>
        <a:xfrm>
          <a:off x="2952571" y="777552"/>
          <a:ext cx="617609" cy="13860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88950">
            <a:lnSpc>
              <a:spcPct val="90000"/>
            </a:lnSpc>
            <a:spcBef>
              <a:spcPct val="0"/>
            </a:spcBef>
            <a:spcAft>
              <a:spcPct val="35000"/>
            </a:spcAft>
            <a:buNone/>
          </a:pPr>
          <a:r>
            <a:rPr lang="en-US" sz="1100" kern="1200"/>
            <a:t>Armstrong demuestra la transmisión FM</a:t>
          </a:r>
        </a:p>
      </dsp:txBody>
      <dsp:txXfrm>
        <a:off x="2952571" y="777552"/>
        <a:ext cx="617609" cy="1386091"/>
      </dsp:txXfrm>
    </dsp:sp>
    <dsp:sp modelId="{4E604812-A63B-4E27-B6C9-474C1742B704}">
      <dsp:nvSpPr>
        <dsp:cNvPr id="0" name=""/>
        <dsp:cNvSpPr/>
      </dsp:nvSpPr>
      <dsp:spPr>
        <a:xfrm rot="5400000">
          <a:off x="2811046" y="1544293"/>
          <a:ext cx="1667347" cy="60848"/>
        </a:xfrm>
        <a:prstGeom prst="corner">
          <a:avLst>
            <a:gd name="adj1" fmla="val 1000"/>
            <a:gd name="adj2" fmla="val 1000"/>
          </a:avLst>
        </a:prstGeom>
        <a:solidFill>
          <a:schemeClr val="lt1">
            <a:hueOff val="0"/>
            <a:satOff val="0"/>
            <a:lumOff val="0"/>
            <a:alphaOff val="0"/>
          </a:schemeClr>
        </a:solidFill>
        <a:ln w="9525" cap="flat" cmpd="sng" algn="ctr">
          <a:solidFill>
            <a:schemeClr val="accent2">
              <a:hueOff val="3901266"/>
              <a:satOff val="-4866"/>
              <a:lumOff val="1144"/>
              <a:alphaOff val="0"/>
            </a:schemeClr>
          </a:solidFill>
          <a:prstDash val="solid"/>
        </a:ln>
        <a:effectLst/>
      </dsp:spPr>
      <dsp:style>
        <a:lnRef idx="1">
          <a:scrgbClr r="0" g="0" b="0"/>
        </a:lnRef>
        <a:fillRef idx="1">
          <a:scrgbClr r="0" g="0" b="0"/>
        </a:fillRef>
        <a:effectRef idx="0">
          <a:scrgbClr r="0" g="0" b="0"/>
        </a:effectRef>
        <a:fontRef idx="minor"/>
      </dsp:style>
    </dsp:sp>
    <dsp:sp modelId="{1272E2D0-8E2C-406E-9241-377B9AF21C9C}">
      <dsp:nvSpPr>
        <dsp:cNvPr id="0" name=""/>
        <dsp:cNvSpPr/>
      </dsp:nvSpPr>
      <dsp:spPr>
        <a:xfrm>
          <a:off x="3614296" y="2408391"/>
          <a:ext cx="760603" cy="555782"/>
        </a:xfrm>
        <a:prstGeom prst="chevron">
          <a:avLst>
            <a:gd name="adj" fmla="val 25000"/>
          </a:avLst>
        </a:prstGeom>
        <a:gradFill rotWithShape="0">
          <a:gsLst>
            <a:gs pos="0">
              <a:schemeClr val="accent2">
                <a:hueOff val="3901266"/>
                <a:satOff val="-4866"/>
                <a:lumOff val="1144"/>
                <a:alphaOff val="0"/>
                <a:shade val="51000"/>
                <a:satMod val="130000"/>
              </a:schemeClr>
            </a:gs>
            <a:gs pos="80000">
              <a:schemeClr val="accent2">
                <a:hueOff val="3901266"/>
                <a:satOff val="-4866"/>
                <a:lumOff val="1144"/>
                <a:alphaOff val="0"/>
                <a:shade val="93000"/>
                <a:satMod val="130000"/>
              </a:schemeClr>
            </a:gs>
            <a:gs pos="100000">
              <a:schemeClr val="accent2">
                <a:hueOff val="3901266"/>
                <a:satOff val="-4866"/>
                <a:lumOff val="1144"/>
                <a:alphaOff val="0"/>
                <a:shade val="94000"/>
                <a:satMod val="135000"/>
              </a:schemeClr>
            </a:gs>
          </a:gsLst>
          <a:lin ang="16200000" scaled="0"/>
        </a:gradFill>
        <a:ln w="9525" cap="flat" cmpd="sng" algn="ctr">
          <a:solidFill>
            <a:schemeClr val="accent2">
              <a:hueOff val="3901266"/>
              <a:satOff val="-4866"/>
              <a:lumOff val="1144"/>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82550" tIns="165100" rIns="82550" bIns="165100" numCol="1" spcCol="1270" anchor="ctr" anchorCtr="0">
          <a:noAutofit/>
        </a:bodyPr>
        <a:lstStyle/>
        <a:p>
          <a:pPr marL="0" lvl="0" indent="0" algn="ctr" defTabSz="577850">
            <a:lnSpc>
              <a:spcPct val="90000"/>
            </a:lnSpc>
            <a:spcBef>
              <a:spcPct val="0"/>
            </a:spcBef>
            <a:spcAft>
              <a:spcPct val="35000"/>
            </a:spcAft>
            <a:buNone/>
          </a:pPr>
          <a:r>
            <a:rPr lang="en-US" sz="1300" kern="1200"/>
            <a:t>1936</a:t>
          </a:r>
        </a:p>
      </dsp:txBody>
      <dsp:txXfrm>
        <a:off x="3753242" y="2408391"/>
        <a:ext cx="482712" cy="555782"/>
      </dsp:txXfrm>
    </dsp:sp>
    <dsp:sp modelId="{BD9AA610-60C5-4F39-BB85-4D7DC9ED920A}">
      <dsp:nvSpPr>
        <dsp:cNvPr id="0" name=""/>
        <dsp:cNvSpPr/>
      </dsp:nvSpPr>
      <dsp:spPr>
        <a:xfrm>
          <a:off x="3675144" y="777552"/>
          <a:ext cx="617609" cy="13860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88950">
            <a:lnSpc>
              <a:spcPct val="90000"/>
            </a:lnSpc>
            <a:spcBef>
              <a:spcPct val="0"/>
            </a:spcBef>
            <a:spcAft>
              <a:spcPct val="35000"/>
            </a:spcAft>
            <a:buNone/>
          </a:pPr>
          <a:r>
            <a:rPr lang="en-US" sz="1100" kern="1200"/>
            <a:t>Esquema hidroeléctrico (Boulder)con 115000 Hp</a:t>
          </a:r>
        </a:p>
      </dsp:txBody>
      <dsp:txXfrm>
        <a:off x="3675144" y="777552"/>
        <a:ext cx="617609" cy="1386091"/>
      </dsp:txXfrm>
    </dsp:sp>
    <dsp:sp modelId="{F53EE312-9E20-4B0D-8980-C7F070C6BB3F}">
      <dsp:nvSpPr>
        <dsp:cNvPr id="0" name=""/>
        <dsp:cNvSpPr/>
      </dsp:nvSpPr>
      <dsp:spPr>
        <a:xfrm rot="5400000">
          <a:off x="3533619" y="1544293"/>
          <a:ext cx="1667347" cy="60848"/>
        </a:xfrm>
        <a:prstGeom prst="corner">
          <a:avLst>
            <a:gd name="adj1" fmla="val 1000"/>
            <a:gd name="adj2" fmla="val 1000"/>
          </a:avLst>
        </a:prstGeom>
        <a:solidFill>
          <a:schemeClr val="lt1">
            <a:hueOff val="0"/>
            <a:satOff val="0"/>
            <a:lumOff val="0"/>
            <a:alphaOff val="0"/>
          </a:schemeClr>
        </a:solidFill>
        <a:ln w="9525" cap="flat" cmpd="sng" algn="ctr">
          <a:solidFill>
            <a:schemeClr val="accent2">
              <a:hueOff val="4681519"/>
              <a:satOff val="-5839"/>
              <a:lumOff val="1373"/>
              <a:alphaOff val="0"/>
            </a:schemeClr>
          </a:solidFill>
          <a:prstDash val="solid"/>
        </a:ln>
        <a:effectLst/>
      </dsp:spPr>
      <dsp:style>
        <a:lnRef idx="1">
          <a:scrgbClr r="0" g="0" b="0"/>
        </a:lnRef>
        <a:fillRef idx="1">
          <a:scrgbClr r="0" g="0" b="0"/>
        </a:fillRef>
        <a:effectRef idx="0">
          <a:scrgbClr r="0" g="0" b="0"/>
        </a:effectRef>
        <a:fontRef idx="minor"/>
      </dsp:style>
    </dsp:sp>
    <dsp:sp modelId="{7C910C1E-C03B-455B-89D6-8456ABDB05FC}">
      <dsp:nvSpPr>
        <dsp:cNvPr id="0" name=""/>
        <dsp:cNvSpPr/>
      </dsp:nvSpPr>
      <dsp:spPr>
        <a:xfrm>
          <a:off x="4336869" y="2408391"/>
          <a:ext cx="760603" cy="555782"/>
        </a:xfrm>
        <a:prstGeom prst="chevron">
          <a:avLst>
            <a:gd name="adj" fmla="val 25000"/>
          </a:avLst>
        </a:prstGeom>
        <a:gradFill rotWithShape="0">
          <a:gsLst>
            <a:gs pos="0">
              <a:schemeClr val="accent2">
                <a:hueOff val="4681519"/>
                <a:satOff val="-5839"/>
                <a:lumOff val="1373"/>
                <a:alphaOff val="0"/>
                <a:shade val="51000"/>
                <a:satMod val="130000"/>
              </a:schemeClr>
            </a:gs>
            <a:gs pos="80000">
              <a:schemeClr val="accent2">
                <a:hueOff val="4681519"/>
                <a:satOff val="-5839"/>
                <a:lumOff val="1373"/>
                <a:alphaOff val="0"/>
                <a:shade val="93000"/>
                <a:satMod val="130000"/>
              </a:schemeClr>
            </a:gs>
            <a:gs pos="100000">
              <a:schemeClr val="accent2">
                <a:hueOff val="4681519"/>
                <a:satOff val="-5839"/>
                <a:lumOff val="1373"/>
                <a:alphaOff val="0"/>
                <a:shade val="94000"/>
                <a:satMod val="135000"/>
              </a:schemeClr>
            </a:gs>
          </a:gsLst>
          <a:lin ang="16200000" scaled="0"/>
        </a:gradFill>
        <a:ln w="9525" cap="flat" cmpd="sng" algn="ctr">
          <a:solidFill>
            <a:schemeClr val="accent2">
              <a:hueOff val="4681519"/>
              <a:satOff val="-5839"/>
              <a:lumOff val="1373"/>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82550" tIns="165100" rIns="82550" bIns="165100" numCol="1" spcCol="1270" anchor="ctr" anchorCtr="0">
          <a:noAutofit/>
        </a:bodyPr>
        <a:lstStyle/>
        <a:p>
          <a:pPr marL="0" lvl="0" indent="0" algn="ctr" defTabSz="577850">
            <a:lnSpc>
              <a:spcPct val="90000"/>
            </a:lnSpc>
            <a:spcBef>
              <a:spcPct val="0"/>
            </a:spcBef>
            <a:spcAft>
              <a:spcPct val="35000"/>
            </a:spcAft>
            <a:buNone/>
          </a:pPr>
          <a:r>
            <a:rPr lang="en-US" sz="1300" kern="1200"/>
            <a:t>1940</a:t>
          </a:r>
        </a:p>
      </dsp:txBody>
      <dsp:txXfrm>
        <a:off x="4475815" y="2408391"/>
        <a:ext cx="482712" cy="555782"/>
      </dsp:txXfrm>
    </dsp:sp>
    <dsp:sp modelId="{81E23121-7AF3-4DE4-A825-1DA16F62F363}">
      <dsp:nvSpPr>
        <dsp:cNvPr id="0" name=""/>
        <dsp:cNvSpPr/>
      </dsp:nvSpPr>
      <dsp:spPr>
        <a:xfrm>
          <a:off x="4397717" y="777552"/>
          <a:ext cx="617609" cy="13860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88950">
            <a:lnSpc>
              <a:spcPct val="90000"/>
            </a:lnSpc>
            <a:spcBef>
              <a:spcPct val="0"/>
            </a:spcBef>
            <a:spcAft>
              <a:spcPct val="35000"/>
            </a:spcAft>
            <a:buNone/>
          </a:pPr>
          <a:r>
            <a:rPr lang="en-US" sz="1100" kern="1200"/>
            <a:t>se formaliza la teoría básica del semiconductor</a:t>
          </a:r>
        </a:p>
      </dsp:txBody>
      <dsp:txXfrm>
        <a:off x="4397717" y="777552"/>
        <a:ext cx="617609" cy="1386091"/>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17/3/layout/HorizontalPathTimeline">
  <dgm:title val="Horizontal Path Timeline"/>
  <dgm:desc val="Use to show a list of events in chronological order. The rectangular shape contains the description while the date is shown near the circular dot along the time line. It's the perfect SmartArt for displaying large amount of text with a short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refType="h" fact="0.04"/>
      <dgm:constr type="ctrY" for="ch" forName="divider" refType="h" fact="0.5"/>
      <dgm:constr type="l" for="ch" forName="divider"/>
      <dgm:constr type="w" for="ch" forName="nodes" refType="w"/>
      <dgm:constr type="h" for="ch" forName="nodes" refType="h"/>
    </dgm:constrLst>
    <dgm:layoutNode name="divider" styleLbl="node1">
      <dgm:alg type="sp"/>
      <dgm:shape xmlns:r="http://schemas.openxmlformats.org/officeDocument/2006/relationships" type="rect" r:blip="" zOrderOff="2">
        <dgm:adjLst/>
      </dgm:shap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hoose name="constrBasedOnChildrenCount">
        <dgm:if name="constrForTwoChildren" axis="ch" ptType="node" func="cnt" op="lte" val="2">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
            <dgm:constr type="w" for="ch" ptType="sibTrans" op="equ"/>
            <dgm:constr type="primFontSz" for="des" forName="L1TextContainer" op="equ"/>
            <dgm:constr type="primFontSz" for="des" forName="L2TextContainer" op="equ"/>
          </dgm:constrLst>
        </dgm:if>
        <dgm:else name="constrForRest">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Lst>
        </dgm:else>
      </dgm:choose>
      <dgm:forEach name="nodesForEach" axis="ch" ptType="node">
        <dgm:layoutNode name="composite">
          <dgm:alg type="composite"/>
          <dgm:shape xmlns:r="http://schemas.openxmlformats.org/officeDocument/2006/relationships" r:blip="">
            <dgm:adjLst/>
          </dgm:shape>
          <dgm:choose name="CaseForPlacingNodesAboveAndBelowDivider">
            <dgm:if name="CaseForPlacingNodeAboveDivider" axis="self" ptType="node" func="posOdd" op="equ" val="1">
              <dgm:constrLst>
                <dgm:constr type="w" for="ch" forName="L1TextContainer" refType="w" fact="0.8"/>
                <dgm:constr type="l" for="ch" forName="L1TextContainer" refType="w" fact="0.1"/>
                <dgm:constr type="t" for="ch" forName="L1TextContainer" refType="h" fact="0.537"/>
                <dgm:constr type="h" for="ch" forName="L1TextContainer" refType="h" fact="0.113"/>
                <dgm:constr type="w" for="ch" forName="L2TextContainerWrapper" refType="w" fact="0.88"/>
                <dgm:constr type="h" for="ch" forName="L2TextContainerWrapper" refType="h" fact="0.31"/>
                <dgm:constr type="b" for="ch" forName="L2TextContainerWrapper" refType="h" fact="0.31"/>
                <dgm:constr type="l" for="ch" forName="L2TextContainerWrapper" refType="w" fact="0.06"/>
                <dgm:constr type="w" for="ch" forName="ConnectLine"/>
                <dgm:constr type="l" for="ch" forName="ConnectLine" refType="w" fact="0.5"/>
                <dgm:constr type="h" for="ch" forName="ConnectLine" refType="h" fact="0.17"/>
                <dgm:constr type="t" for="ch" forName="ConnectLine" refType="h" fact="0.31"/>
                <dgm:constr type="w" for="ch" forName="ConnectorPoint" refType="h" fact="0.025"/>
                <dgm:constr type="h" for="ch" forName="ConnectorPoint" refType="h" fact="0.025"/>
                <dgm:constr type="ctrX" for="ch" forName="ConnectorPoint" refType="w" fact="0.5"/>
                <dgm:constr type="ctrY" for="ch" forName="ConnectorPoint" refType="h" fact="0.5"/>
                <dgm:constr type="w" for="ch" forName="EmptyPlaceHolder" refType="w"/>
                <dgm:constr type="t" for="ch" forName="EmptyPlaceHolder" refType="h" fact="0.65"/>
                <dgm:constr type="h" for="ch" forName="EmptyPlaceHolder" refType="h" fact="0.35"/>
              </dgm:constrLst>
            </dgm:if>
            <dgm:else name="CaseForPlacingNodeBelowDivider">
              <dgm:constrLst>
                <dgm:constr type="w" for="ch" forName="L1TextContainer" refType="w" fact="0.8"/>
                <dgm:constr type="l" for="ch" forName="L1TextContainer" refType="w" fact="0.1"/>
                <dgm:constr type="t" for="ch" forName="L1TextContainer" refType="h" fact="0.35"/>
                <dgm:constr type="h" for="ch" forName="L1TextContainer" refType="h" fact="0.113"/>
                <dgm:constr type="w" for="ch" forName="L2TextContainerWrapper" refType="w" fact="0.88"/>
                <dgm:constr type="h" for="ch" forName="L2TextContainerWrapper" refType="h" fact="0.31"/>
                <dgm:constr type="t" for="ch" forName="L2TextContainerWrapper" refType="h" fact="0.69"/>
                <dgm:constr type="l" for="ch" forName="L2TextContainerWrapper" refType="w" fact="0.06"/>
                <dgm:constr type="w" for="ch" forName="ConnectLine"/>
                <dgm:constr type="l" for="ch" forName="ConnectLine" refType="w" fact="0.5"/>
                <dgm:constr type="h" for="ch" forName="ConnectLine" refType="h" fact="0.17"/>
                <dgm:constr type="t" for="ch" forName="ConnectLine" refType="h" fact="0.52"/>
                <dgm:constr type="w" for="ch" forName="ConnectorPoint" refType="h" fact="0.025"/>
                <dgm:constr type="h" for="ch" forName="ConnectorPoint" refType="h" fact="0.025"/>
                <dgm:constr type="ctrX" for="ch" forName="ConnectorPoint" refType="w" fact="0.5"/>
                <dgm:constr type="ctrY" for="ch" forName="ConnectorPoint" refType="h" fact="0.5"/>
                <dgm:constr type="w" for="ch" forName="EmptyPlaceHolder" refType="w"/>
                <dgm:constr type="h" for="ch" forName="EmptyPlaceHolder" refType="h" fact="0.35"/>
                <dgm:constr type="t" for="ch" forName="EmptyPlaceHolder" refType="h" fact="0"/>
              </dgm:constrLst>
            </dgm:else>
          </dgm:choose>
          <dgm:layoutNode name="L1TextContainer" styleLbl="revTx">
            <dgm:varLst>
              <dgm:chMax val="1"/>
              <dgm:chPref val="1"/>
              <dgm:bulletEnabled val="1"/>
            </dgm:varLst>
            <dgm:choose name="casesForTxtDirLogic">
              <dgm:if name="Name78" axis="self" ptType="node" func="posOdd" op="equ" val="1">
                <dgm:alg type="tx">
                  <dgm:param type="txAnchorHorz" val="ctr"/>
                  <dgm:param type="txAnchorVert" val="t"/>
                  <dgm:param type="parTxLTRAlign" val="ctr"/>
                  <dgm:param type="parTxRTLAlign" val="ctr"/>
                </dgm:alg>
              </dgm:if>
              <dgm:else name="Name89">
                <dgm:alg type="tx">
                  <dgm:param type="txAnchorHorz" val="ctr"/>
                  <dgm:param type="txAnchorVert" val="b"/>
                  <dgm:param type="parTxLTRAlign" val="ctr"/>
                  <dgm:param type="parTxRTLAlign" val="ctr"/>
                </dgm:alg>
              </dgm:else>
            </dgm:choose>
            <dgm:shape xmlns:r="http://schemas.openxmlformats.org/officeDocument/2006/relationships" type="rect" r:blip="">
              <dgm:adjLst/>
            </dgm:shape>
            <dgm:presOf axis="self"/>
            <dgm:constrLst>
              <dgm:constr type="lMarg"/>
              <dgm:constr type="rMarg"/>
              <dgm:constr type="tMarg"/>
              <dgm:constr type="bMarg"/>
            </dgm:constrLst>
            <dgm:ruleLst>
              <dgm:rule type="primFontSz" val="14" fact="NaN" max="NaN"/>
            </dgm:ruleLst>
          </dgm:layoutNode>
          <dgm:layoutNode name="L2TextContainerWrapper" styleLbl="bgAccFollowNode1">
            <dgm:varLst>
              <dgm:chMax val="0"/>
              <dgm:chPref val="0"/>
              <dgm:bulletEnabled val="1"/>
            </dgm:varLst>
            <dgm:alg type="composite"/>
            <dgm:choose name="L2TextContainerConstr">
              <dgm:if name="CaseForPlacingL2TextContaineAboveDivider" axis="self" ptType="node" func="posOdd" op="equ" val="1">
                <dgm:constrLst>
                  <dgm:constr type="h" for="ch" forName="L2TextContainer" refType="h" fact="0.45"/>
                  <dgm:constr type="b" for="ch" forName="L2TextContainer" refType="h"/>
                  <dgm:constr type="h" for="ch" forName="FlexibleEmptyPlaceHolder" refType="h" fact="0.55"/>
                </dgm:constrLst>
              </dgm:if>
              <dgm:else name="CaseForPlacingL2TextContaineBelowDivider">
                <dgm:constrLst>
                  <dgm:constr type="h" for="ch" forName="L2TextContainer" refType="h" fact="0.45"/>
                  <dgm:constr type="h" for="ch" forName="FlexibleEmptyPlaceHolder" refType="h" fact="0.55"/>
                  <dgm:constr type="b" for="ch" forName="FlexibleEmptyPlaceHolder" refType="h"/>
                </dgm:constrLst>
              </dgm:else>
            </dgm:choose>
            <dgm:layoutNode name="L2TextContainer" styleLbl="bgAccFollowNode1">
              <dgm:choose name="L2TextContainerAlgo">
                <dgm:if name="L2TextContainerAlgoLTR" func="var" arg="dir" op="equ" val="norm">
                  <dgm:alg type="tx">
                    <dgm:param type="txAnchorVert" val="mid"/>
                    <dgm:param type="parTxRTLAlign" val="l"/>
                    <dgm:param type="parTxLTRAlign" val="l"/>
                    <dgm:param type="txAnchorVertCh" val="mid"/>
                    <dgm:param type="shpTxRTLAlignCh" val="l"/>
                    <dgm:param type="shpTxLTRAlignCh" val="l"/>
                  </dgm:alg>
                </dgm:if>
                <dgm:else name="L2TextContainerAlgoRTL">
                  <dgm:alg type="tx">
                    <dgm:param type="txAnchorVert" val="mid"/>
                    <dgm:param type="parTxRTLAlign" val="r"/>
                    <dgm:param type="parTxLTRAlign" val="r"/>
                    <dgm:param type="txAnchorVertCh" val="mid"/>
                    <dgm:param type="shpTxRTLAlignCh" val="r"/>
                    <dgm:param type="shpTxLTRAlignCh" val="r"/>
                  </dgm:alg>
                </dgm:else>
              </dgm:choose>
              <dgm:shape xmlns:r="http://schemas.openxmlformats.org/officeDocument/2006/relationships" type="rect" r:blip="">
                <dgm:adjLst/>
              </dgm:shape>
              <dgm:presOf axis="des" ptType="node"/>
              <dgm:constrLst>
                <dgm:constr type="lMarg" refType="primFontSz" fact="0.75"/>
                <dgm:constr type="rMarg" refType="primFontSz" fact="0.75"/>
                <dgm:constr type="tMarg" refType="primFontSz" fact="0.75"/>
                <dgm:constr type="bMarg" refType="primFontSz" fact="0.75"/>
              </dgm:constrLst>
              <dgm:ruleLst>
                <dgm:rule type="h" val="INF" fact="NaN" max="NaN"/>
                <dgm:rule type="primFontSz" val="11" fact="NaN" max="NaN"/>
                <dgm:rule type="secFontSz" val="9" fact="NaN" max="NaN"/>
              </dgm:ruleLst>
            </dgm:layoutNode>
            <dgm:layoutNode name="FlexibleEmptyPlaceHolder">
              <dgm:alg type="sp"/>
              <dgm:shape xmlns:r="http://schemas.openxmlformats.org/officeDocument/2006/relationships" r:blip="">
                <dgm:adjLst/>
              </dgm:shape>
              <dgm:presOf/>
              <dgm:constrLst/>
            </dgm:layoutNode>
          </dgm:layoutNode>
          <dgm:layoutNode name="ConnectLine" styleLbl="alignNode1" moveWith="L2TextContainer">
            <dgm:alg type="sp"/>
            <dgm:shape xmlns:r="http://schemas.openxmlformats.org/officeDocument/2006/relationships" type="line" r:blip="" zOrderOff="-1">
              <dgm:adjLst/>
              <dgm:extLst>
                <a:ext uri="{B698B0E9-8C71-41B9-8309-B3DCBF30829C}">
                  <dgm1612:spPr xmlns:dgm1612="http://schemas.microsoft.com/office/drawing/2016/12/diagram">
                    <a:ln w="6350">
                      <a:prstDash val="dash"/>
                    </a:ln>
                  </dgm1612:spPr>
                </a:ext>
              </dgm:extLst>
            </dgm:shape>
            <dgm:presOf/>
            <dgm:constrLst/>
          </dgm:layoutNode>
          <dgm:layoutNode name="ConnectorPoint" styleLbl="fgAcc1" moveWith="L2TextContainer">
            <dgm:alg type="sp"/>
            <dgm:shape xmlns:r="http://schemas.openxmlformats.org/officeDocument/2006/relationships" type="ellipse" r:blip="" zOrderOff="10">
              <dgm:adjLst/>
              <dgm:extLst>
                <a:ext uri="{B698B0E9-8C71-41B9-8309-B3DCBF30829C}">
                  <dgm1612:spPr xmlns:dgm1612="http://schemas.microsoft.com/office/drawing/2016/12/diagram">
                    <a:ln>
                      <a:noFill/>
                    </a:ln>
                  </dgm1612:spPr>
                </a:ext>
              </dgm:ext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Node>
  <dgm:extLst>
    <a:ext uri="{68A01E43-0DF5-4B5B-8FA6-DAF915123BFB}">
      <dgm1612:lstStyle xmlns:dgm1612="http://schemas.microsoft.com/office/drawing/2016/12/diagram">
        <a:lvl1pPr>
          <a:defRPr b="1"/>
        </a:lvl1pPr>
      </dgm1612:lstStyle>
    </a:ext>
  </dgm:extLst>
</dgm:layoutDef>
</file>

<file path=ppt/diagrams/layout5.xml><?xml version="1.0" encoding="utf-8"?>
<dgm:layoutDef xmlns:dgm="http://schemas.openxmlformats.org/drawingml/2006/diagram" xmlns:a="http://schemas.openxmlformats.org/drawingml/2006/main" uniqueId="urn:microsoft.com/office/officeart/2016/7/layout/AccentHomeChevronProcess">
  <dgm:title val="Accent Home Chevron Process"/>
  <dgm:desc val="Use to show a progression; a timeline; sequential steps in a task, process, or workflow; or to emphasize movement or direction. Level 1 text appears inside an chevron shape, except the first shape which comes in a home shape, while Level 2 text appears above the invisible rectangle shapes."/>
  <dgm:catLst>
    <dgm:cat type="process" pri="500"/>
    <dgm:cat type="timeline"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contrsBasedOnsibTransCount">
      <dgm:if name="oneSibTrans" axis="ch" ptType="sibTrans" func="cnt" op="equ" val="1">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2"/>
          <dgm:constr type="w" for="ch" ptType="sibTrans" op="equ"/>
        </dgm:constrLst>
      </dgm:if>
      <dgm:else name="moreThanOneSibTrans">
        <dgm:choose name="contrsForMoreThanOneSibTrans">
          <dgm:if name="twoSibTrans" axis="ch" ptType="sibTrans" func="cnt" op="equ" val="2">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3"/>
              <dgm:constr type="w" for="ch" ptType="sibTrans" op="equ"/>
            </dgm:constrLst>
          </dgm:if>
          <dgm:else name="moreThanTwoSibTrans">
            <dgm:choose name="contrsForMoreThanTwoSibTrans">
              <dgm:if name="threeSibTrans" axis="ch" ptType="sibTrans" func="cnt" op="equ" val="3">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4"/>
                  <dgm:constr type="w" for="ch" ptType="sibTrans" op="equ"/>
                </dgm:constrLst>
              </dgm:if>
              <dgm:else name="moreThanThreeSibTrans">
                <dgm:choose name="contrsForMoreThanThreeSibTrans">
                  <dgm:if name="fourToSixSibTrans" axis="ch" ptType="sibTrans" func="cnt" op="lte" val="6">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5"/>
                      <dgm:constr type="w" for="ch" ptType="sibTrans" op="equ"/>
                    </dgm:constrLst>
                  </dgm:if>
                  <dgm:else name="moreThanSixSibTrans">
                    <dgm:choose name="contrsForMoreThanSixSibTrans">
                      <dgm:if name="sevenToEightSibTrans" axis="ch" ptType="sibTrans" func="cnt" op="lte" val="8">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7"/>
                          <dgm:constr type="w" for="ch" ptType="sibTrans" op="equ"/>
                        </dgm:constrLst>
                      </dgm:if>
                      <dgm:else name="moreThanEightSibTrans">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9"/>
                          <dgm:constr type="w" for="ch" ptType="sibTrans" op="equ"/>
                        </dgm:constrLst>
                      </dgm:else>
                    </dgm:choose>
                  </dgm:else>
                </dgm:choose>
              </dgm:else>
            </dgm:choose>
          </dgm:else>
        </dgm:choose>
      </dgm:else>
    </dgm:choose>
    <dgm:ruleLst/>
    <dgm:forEach name="Name6" axis="ch" ptType="node">
      <dgm:layoutNode name="composite">
        <dgm:alg type="composite"/>
        <dgm:shape xmlns:r="http://schemas.openxmlformats.org/officeDocument/2006/relationships" r:blip="">
          <dgm:adjLst/>
        </dgm:shape>
        <dgm:presOf/>
        <dgm:choose name="LayoutLTRorRTL">
          <dgm:if name="LayoutLTR" func="var" arg="dir" op="equ" val="norm">
            <dgm:constrLst>
              <dgm:constr type="w" for="ch" forName="L" refType="w" fact="0.08"/>
              <dgm:constr type="h" for="ch" forName="L" refType="h" fact="0.75"/>
              <dgm:constr type="l" for="ch" forName="L"/>
              <dgm:constr type="l" for="ch" forName="parTx"/>
              <dgm:constr type="w" for="ch" forName="parTx" refType="w"/>
              <dgm:constr type="h" for="ch" forName="parTx" refType="h" fact="0.25"/>
              <dgm:constr type="t" for="ch" forName="parTx" refType="b" refFor="ch" refForName="L"/>
              <dgm:constr type="t" for="ch" forName="desTx" refType="w" refFor="ch" refForName="L" fact="0.6"/>
              <dgm:constr type="b" for="ch" forName="desTx" refType="t" refFor="ch" refForName="EmptyPlaceHolder"/>
              <dgm:constr type="l" for="ch" forName="desTx" refType="r" refFor="ch" refForName="L"/>
              <dgm:constr type="w" for="ch" forName="desTx" refType="w" fact="0.812"/>
              <dgm:constr type="w" for="ch" forName="EmptyPlaceHolder" refType="w" fact="0.82"/>
              <dgm:constr type="l" for="ch" forName="EmptyPlaceHolder" refType="r" refFor="ch" refForName="L"/>
              <dgm:constr type="b" for="ch" forName="EmptyPlaceHolder" refType="b" refFor="ch" refForName="L"/>
              <dgm:constr type="h" for="ch" forName="EmptyPlaceHolder" refType="t" refFor="ch" refForName="desTx"/>
            </dgm:constrLst>
          </dgm:if>
          <dgm:else name="LayoutRTL">
            <dgm:constrLst>
              <dgm:constr type="w" for="ch" forName="L" refType="w" fact="0.08"/>
              <dgm:constr type="h" for="ch" forName="L" refType="h" fact="0.75"/>
              <dgm:constr type="r" for="ch" forName="L" refType="w"/>
              <dgm:constr type="r" for="ch" forName="parTx" refType="w"/>
              <dgm:constr type="w" for="ch" forName="parTx" refType="w"/>
              <dgm:constr type="h" for="ch" forName="parTx" refType="h" fact="0.25"/>
              <dgm:constr type="t" for="ch" forName="parTx" refType="b" refFor="ch" refForName="L"/>
              <dgm:constr type="t" for="ch" forName="desTx" refType="w" refFor="ch" refForName="L" fact="0.6"/>
              <dgm:constr type="b" for="ch" forName="desTx" refType="t" refFor="ch" refForName="EmptyPlaceHolder"/>
              <dgm:constr type="r" for="ch" forName="desTx" refType="l" refFor="ch" refForName="L"/>
              <dgm:constr type="w" for="ch" forName="desTx" refType="w" fact="0.812"/>
              <dgm:constr type="w" for="ch" forName="EmptyPlaceHolder" refType="w" fact="0.82"/>
              <dgm:constr type="h" for="ch" forName="EmptyPlaceHolder" refType="w" refFor="ch" refForName="L" fact="0.6"/>
              <dgm:constr type="b" for="ch" forName="EmptyPlaceHolder" refType="b" refFor="ch" refForName="L"/>
            </dgm:constrLst>
          </dgm:else>
        </dgm:choose>
        <dgm:layoutNode name="L" styleLbl="solidFgAcc1" moveWith="parTx">
          <dgm:varLst>
            <dgm:chMax val="0"/>
            <dgm:chPref val="0"/>
          </dgm:varLst>
          <dgm:alg type="sp"/>
          <dgm:choose name="Name310">
            <dgm:if name="Name311" func="var" arg="dir" op="equ" val="norm">
              <dgm:shape xmlns:r="http://schemas.openxmlformats.org/officeDocument/2006/relationships" rot="90" type="corner" r:blip="">
                <dgm:adjLst>
                  <dgm:adj idx="1" val="0.01"/>
                  <dgm:adj idx="2" val="0.01"/>
                </dgm:adjLst>
              </dgm:shape>
            </dgm:if>
            <dgm:else name="Name312">
              <dgm:shape xmlns:r="http://schemas.openxmlformats.org/officeDocument/2006/relationships" rot="180" type="corner" r:blip="">
                <dgm:adjLst>
                  <dgm:adj idx="1" val="0.01"/>
                  <dgm:adj idx="2" val="0.01"/>
                </dgm:adjLst>
              </dgm:shape>
            </dgm:else>
          </dgm:choose>
          <dgm:presOf/>
          <dgm:constrLst/>
          <dgm:ruleLst/>
        </dgm:layoutNode>
        <dgm:layoutNode name="parTx" styleLbl="alignNode1">
          <dgm:varLst>
            <dgm:chMax val="0"/>
            <dgm:chPref val="0"/>
            <dgm:bulletEnabled val="1"/>
          </dgm:varLst>
          <dgm:alg type="tx">
            <dgm:param type="txAnchorVert" val="mid"/>
            <dgm:param type="parTxLTRAlign" val="ctr"/>
            <dgm:param type="parTxRTLAlign" val="ctr"/>
          </dgm:alg>
          <dgm:choose name="MakeFirstNodeHomePlate">
            <dgm:if name="IfFirstNode" axis="self" ptType="node" func="pos" op="equ" val="1">
              <dgm:choose name="Name110">
                <dgm:if name="Name111" func="var" arg="dir" op="equ" val="norm">
                  <dgm:shape xmlns:r="http://schemas.openxmlformats.org/officeDocument/2006/relationships" type="homePlate" r:blip="">
                    <dgm:adjLst>
                      <dgm:adj idx="1" val="0.25"/>
                    </dgm:adjLst>
                  </dgm:shape>
                </dgm:if>
                <dgm:else name="Name112">
                  <dgm:shape xmlns:r="http://schemas.openxmlformats.org/officeDocument/2006/relationships" rot="180" type="homePlate" r:blip="">
                    <dgm:adjLst>
                      <dgm:adj idx="1" val="0.25"/>
                    </dgm:adjLst>
                  </dgm:shape>
                </dgm:else>
              </dgm:choose>
            </dgm:if>
            <dgm:else name="MakeRestOfNodesChevrons">
              <dgm:choose name="Name10">
                <dgm:if name="Name11" func="var" arg="dir" op="equ" val="norm">
                  <dgm:shape xmlns:r="http://schemas.openxmlformats.org/officeDocument/2006/relationships" type="chevron" r:blip="">
                    <dgm:adjLst>
                      <dgm:adj idx="1" val="0.25"/>
                    </dgm:adjLst>
                  </dgm:shape>
                </dgm:if>
                <dgm:else name="Name12">
                  <dgm:shape xmlns:r="http://schemas.openxmlformats.org/officeDocument/2006/relationships" rot="180" type="chevron" r:blip="">
                    <dgm:adjLst>
                      <dgm:adj idx="1" val="0.25"/>
                    </dgm:adjLst>
                  </dgm:shape>
                </dgm:else>
              </dgm:choose>
            </dgm:else>
          </dgm:choose>
          <dgm:presOf axis="self" ptType="node"/>
          <dgm:constrLst>
            <dgm:constr type="tMarg" refType="primFontSz"/>
            <dgm:constr type="bMarg" refType="primFontSz"/>
            <dgm:constr type="lMarg" refType="primFontSz" fact="0.5"/>
            <dgm:constr type="rMarg" refType="primFontSz" fact="0.5"/>
          </dgm:constrLst>
          <dgm:ruleLst>
            <dgm:rule type="primFontSz" val="13" fact="NaN" max="NaN"/>
          </dgm:ruleLst>
        </dgm:layoutNode>
        <dgm:layoutNode name="desTx" styleLbl="revTx" moveWith="parTx">
          <dgm:varLst>
            <dgm:chMax val="0"/>
            <dgm:chPref val="0"/>
            <dgm:bulletEnabled val="1"/>
          </dgm:varLst>
          <dgm:choose name="Name210">
            <dgm:if name="Name211" func="var" arg="dir" op="equ" val="norm">
              <dgm:alg type="tx">
                <dgm:param type="txAnchorVert" val="t"/>
                <dgm:param type="parTxLTRAlign" val="l"/>
                <dgm:param type="shpTxLTRAlignCh" val="l"/>
                <dgm:param type="parTxRTLAlign" val="l"/>
                <dgm:param type="shpTxRTLAlignCh" val="l"/>
              </dgm:alg>
            </dgm:if>
            <dgm:else name="Name212">
              <dgm:alg type="tx">
                <dgm:param type="txAnchorVert" val="t"/>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 ptType="node"/>
          <dgm:constrLst>
            <dgm:constr type="tMarg"/>
            <dgm:constr type="bMarg"/>
            <dgm:constr type="lMarg"/>
            <dgm:constr type="rMarg"/>
          </dgm:constrLst>
          <dgm:ruleLst>
            <dgm:rule type="primFontSz" val="11" fact="NaN" max="NaN"/>
            <dgm:rule type="secFontSz" val="9" fact="NaN" max="NaN"/>
          </dgm:ruleLst>
        </dgm:layoutNode>
        <dgm:layoutNode name="EmptyPlaceHolder">
          <dgm:alg type="sp"/>
          <dgm:shape xmlns:r="http://schemas.openxmlformats.org/officeDocument/2006/relationships" r:blip="">
            <dgm:adjLst/>
          </dgm:shape>
          <dgm:presOf/>
          <dgm:constr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O"/>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880CB8D-DC5C-442A-9190-4F9AE23F53CA}" type="datetimeFigureOut">
              <a:rPr lang="es-CO" smtClean="0"/>
              <a:t>16/01/2026</a:t>
            </a:fld>
            <a:endParaRPr lang="es-CO"/>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CO"/>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O"/>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0761634-B71C-4BB2-88CB-8A6AA0A30281}" type="slidenum">
              <a:rPr lang="es-CO" smtClean="0"/>
              <a:t>‹Nº›</a:t>
            </a:fld>
            <a:endParaRPr lang="es-CO"/>
          </a:p>
        </p:txBody>
      </p:sp>
    </p:spTree>
    <p:extLst>
      <p:ext uri="{BB962C8B-B14F-4D97-AF65-F5344CB8AC3E}">
        <p14:creationId xmlns:p14="http://schemas.microsoft.com/office/powerpoint/2010/main" val="7104540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ABFEFD8F-494E-4331-B619-9145AE41FBA3}" type="slidenum">
              <a:rPr lang="es-MX" smtClean="0"/>
              <a:pPr/>
              <a:t>15</a:t>
            </a:fld>
            <a:endParaRPr lang="es-MX"/>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a:p>
        </p:txBody>
      </p:sp>
      <p:sp>
        <p:nvSpPr>
          <p:cNvPr id="4" name="3 Marcador de número de diapositiva"/>
          <p:cNvSpPr>
            <a:spLocks noGrp="1"/>
          </p:cNvSpPr>
          <p:nvPr>
            <p:ph type="sldNum" sz="quarter" idx="10"/>
          </p:nvPr>
        </p:nvSpPr>
        <p:spPr/>
        <p:txBody>
          <a:bodyPr/>
          <a:lstStyle/>
          <a:p>
            <a:fld id="{ABFEFD8F-494E-4331-B619-9145AE41FBA3}" type="slidenum">
              <a:rPr lang="es-MX" smtClean="0"/>
              <a:pPr/>
              <a:t>24</a:t>
            </a:fld>
            <a:endParaRPr lang="es-MX"/>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CO"/>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CO"/>
          </a:p>
        </p:txBody>
      </p:sp>
      <p:sp>
        <p:nvSpPr>
          <p:cNvPr id="4" name="3 Marcador de fecha"/>
          <p:cNvSpPr>
            <a:spLocks noGrp="1"/>
          </p:cNvSpPr>
          <p:nvPr>
            <p:ph type="dt" sz="half" idx="10"/>
          </p:nvPr>
        </p:nvSpPr>
        <p:spPr/>
        <p:txBody>
          <a:bodyPr/>
          <a:lstStyle/>
          <a:p>
            <a:fld id="{4C1FF0C8-2FA1-4DD4-A1F4-EAD0AF679A83}" type="datetimeFigureOut">
              <a:rPr lang="es-CO" smtClean="0"/>
              <a:t>16/01/2026</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E13F5161-CAC9-4660-8329-383C7AE17CFD}" type="slidenum">
              <a:rPr lang="es-CO" smtClean="0"/>
              <a:t>‹Nº›</a:t>
            </a:fld>
            <a:endParaRPr lang="es-CO"/>
          </a:p>
        </p:txBody>
      </p:sp>
    </p:spTree>
    <p:extLst>
      <p:ext uri="{BB962C8B-B14F-4D97-AF65-F5344CB8AC3E}">
        <p14:creationId xmlns:p14="http://schemas.microsoft.com/office/powerpoint/2010/main" val="16440047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10"/>
          </p:nvPr>
        </p:nvSpPr>
        <p:spPr/>
        <p:txBody>
          <a:bodyPr/>
          <a:lstStyle/>
          <a:p>
            <a:fld id="{4C1FF0C8-2FA1-4DD4-A1F4-EAD0AF679A83}" type="datetimeFigureOut">
              <a:rPr lang="es-CO" smtClean="0"/>
              <a:t>16/01/2026</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E13F5161-CAC9-4660-8329-383C7AE17CFD}" type="slidenum">
              <a:rPr lang="es-CO" smtClean="0"/>
              <a:t>‹Nº›</a:t>
            </a:fld>
            <a:endParaRPr lang="es-CO"/>
          </a:p>
        </p:txBody>
      </p:sp>
    </p:spTree>
    <p:extLst>
      <p:ext uri="{BB962C8B-B14F-4D97-AF65-F5344CB8AC3E}">
        <p14:creationId xmlns:p14="http://schemas.microsoft.com/office/powerpoint/2010/main" val="32664199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O"/>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10"/>
          </p:nvPr>
        </p:nvSpPr>
        <p:spPr/>
        <p:txBody>
          <a:bodyPr/>
          <a:lstStyle/>
          <a:p>
            <a:fld id="{4C1FF0C8-2FA1-4DD4-A1F4-EAD0AF679A83}" type="datetimeFigureOut">
              <a:rPr lang="es-CO" smtClean="0"/>
              <a:t>16/01/2026</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E13F5161-CAC9-4660-8329-383C7AE17CFD}" type="slidenum">
              <a:rPr lang="es-CO" smtClean="0"/>
              <a:t>‹Nº›</a:t>
            </a:fld>
            <a:endParaRPr lang="es-CO"/>
          </a:p>
        </p:txBody>
      </p:sp>
    </p:spTree>
    <p:extLst>
      <p:ext uri="{BB962C8B-B14F-4D97-AF65-F5344CB8AC3E}">
        <p14:creationId xmlns:p14="http://schemas.microsoft.com/office/powerpoint/2010/main" val="3051615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10"/>
          </p:nvPr>
        </p:nvSpPr>
        <p:spPr/>
        <p:txBody>
          <a:bodyPr/>
          <a:lstStyle/>
          <a:p>
            <a:fld id="{4C1FF0C8-2FA1-4DD4-A1F4-EAD0AF679A83}" type="datetimeFigureOut">
              <a:rPr lang="es-CO" smtClean="0"/>
              <a:t>16/01/2026</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E13F5161-CAC9-4660-8329-383C7AE17CFD}" type="slidenum">
              <a:rPr lang="es-CO" smtClean="0"/>
              <a:t>‹Nº›</a:t>
            </a:fld>
            <a:endParaRPr lang="es-CO"/>
          </a:p>
        </p:txBody>
      </p:sp>
    </p:spTree>
    <p:extLst>
      <p:ext uri="{BB962C8B-B14F-4D97-AF65-F5344CB8AC3E}">
        <p14:creationId xmlns:p14="http://schemas.microsoft.com/office/powerpoint/2010/main" val="36318731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O"/>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4C1FF0C8-2FA1-4DD4-A1F4-EAD0AF679A83}" type="datetimeFigureOut">
              <a:rPr lang="es-CO" smtClean="0"/>
              <a:t>16/01/2026</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E13F5161-CAC9-4660-8329-383C7AE17CFD}" type="slidenum">
              <a:rPr lang="es-CO" smtClean="0"/>
              <a:t>‹Nº›</a:t>
            </a:fld>
            <a:endParaRPr lang="es-CO"/>
          </a:p>
        </p:txBody>
      </p:sp>
    </p:spTree>
    <p:extLst>
      <p:ext uri="{BB962C8B-B14F-4D97-AF65-F5344CB8AC3E}">
        <p14:creationId xmlns:p14="http://schemas.microsoft.com/office/powerpoint/2010/main" val="1786756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4 Marcador de fecha"/>
          <p:cNvSpPr>
            <a:spLocks noGrp="1"/>
          </p:cNvSpPr>
          <p:nvPr>
            <p:ph type="dt" sz="half" idx="10"/>
          </p:nvPr>
        </p:nvSpPr>
        <p:spPr/>
        <p:txBody>
          <a:bodyPr/>
          <a:lstStyle/>
          <a:p>
            <a:fld id="{4C1FF0C8-2FA1-4DD4-A1F4-EAD0AF679A83}" type="datetimeFigureOut">
              <a:rPr lang="es-CO" smtClean="0"/>
              <a:t>16/01/2026</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E13F5161-CAC9-4660-8329-383C7AE17CFD}" type="slidenum">
              <a:rPr lang="es-CO" smtClean="0"/>
              <a:t>‹Nº›</a:t>
            </a:fld>
            <a:endParaRPr lang="es-CO"/>
          </a:p>
        </p:txBody>
      </p:sp>
    </p:spTree>
    <p:extLst>
      <p:ext uri="{BB962C8B-B14F-4D97-AF65-F5344CB8AC3E}">
        <p14:creationId xmlns:p14="http://schemas.microsoft.com/office/powerpoint/2010/main" val="21742996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O"/>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6 Marcador de fecha"/>
          <p:cNvSpPr>
            <a:spLocks noGrp="1"/>
          </p:cNvSpPr>
          <p:nvPr>
            <p:ph type="dt" sz="half" idx="10"/>
          </p:nvPr>
        </p:nvSpPr>
        <p:spPr/>
        <p:txBody>
          <a:bodyPr/>
          <a:lstStyle/>
          <a:p>
            <a:fld id="{4C1FF0C8-2FA1-4DD4-A1F4-EAD0AF679A83}" type="datetimeFigureOut">
              <a:rPr lang="es-CO" smtClean="0"/>
              <a:t>16/01/2026</a:t>
            </a:fld>
            <a:endParaRPr lang="es-CO"/>
          </a:p>
        </p:txBody>
      </p:sp>
      <p:sp>
        <p:nvSpPr>
          <p:cNvPr id="8" name="7 Marcador de pie de página"/>
          <p:cNvSpPr>
            <a:spLocks noGrp="1"/>
          </p:cNvSpPr>
          <p:nvPr>
            <p:ph type="ftr" sz="quarter" idx="11"/>
          </p:nvPr>
        </p:nvSpPr>
        <p:spPr/>
        <p:txBody>
          <a:bodyPr/>
          <a:lstStyle/>
          <a:p>
            <a:endParaRPr lang="es-CO"/>
          </a:p>
        </p:txBody>
      </p:sp>
      <p:sp>
        <p:nvSpPr>
          <p:cNvPr id="9" name="8 Marcador de número de diapositiva"/>
          <p:cNvSpPr>
            <a:spLocks noGrp="1"/>
          </p:cNvSpPr>
          <p:nvPr>
            <p:ph type="sldNum" sz="quarter" idx="12"/>
          </p:nvPr>
        </p:nvSpPr>
        <p:spPr/>
        <p:txBody>
          <a:bodyPr/>
          <a:lstStyle/>
          <a:p>
            <a:fld id="{E13F5161-CAC9-4660-8329-383C7AE17CFD}" type="slidenum">
              <a:rPr lang="es-CO" smtClean="0"/>
              <a:t>‹Nº›</a:t>
            </a:fld>
            <a:endParaRPr lang="es-CO"/>
          </a:p>
        </p:txBody>
      </p:sp>
    </p:spTree>
    <p:extLst>
      <p:ext uri="{BB962C8B-B14F-4D97-AF65-F5344CB8AC3E}">
        <p14:creationId xmlns:p14="http://schemas.microsoft.com/office/powerpoint/2010/main" val="1436083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2 Marcador de fecha"/>
          <p:cNvSpPr>
            <a:spLocks noGrp="1"/>
          </p:cNvSpPr>
          <p:nvPr>
            <p:ph type="dt" sz="half" idx="10"/>
          </p:nvPr>
        </p:nvSpPr>
        <p:spPr/>
        <p:txBody>
          <a:bodyPr/>
          <a:lstStyle/>
          <a:p>
            <a:fld id="{4C1FF0C8-2FA1-4DD4-A1F4-EAD0AF679A83}" type="datetimeFigureOut">
              <a:rPr lang="es-CO" smtClean="0"/>
              <a:t>16/01/2026</a:t>
            </a:fld>
            <a:endParaRPr lang="es-CO"/>
          </a:p>
        </p:txBody>
      </p:sp>
      <p:sp>
        <p:nvSpPr>
          <p:cNvPr id="4" name="3 Marcador de pie de página"/>
          <p:cNvSpPr>
            <a:spLocks noGrp="1"/>
          </p:cNvSpPr>
          <p:nvPr>
            <p:ph type="ftr" sz="quarter" idx="11"/>
          </p:nvPr>
        </p:nvSpPr>
        <p:spPr/>
        <p:txBody>
          <a:bodyPr/>
          <a:lstStyle/>
          <a:p>
            <a:endParaRPr lang="es-CO"/>
          </a:p>
        </p:txBody>
      </p:sp>
      <p:sp>
        <p:nvSpPr>
          <p:cNvPr id="5" name="4 Marcador de número de diapositiva"/>
          <p:cNvSpPr>
            <a:spLocks noGrp="1"/>
          </p:cNvSpPr>
          <p:nvPr>
            <p:ph type="sldNum" sz="quarter" idx="12"/>
          </p:nvPr>
        </p:nvSpPr>
        <p:spPr/>
        <p:txBody>
          <a:bodyPr/>
          <a:lstStyle/>
          <a:p>
            <a:fld id="{E13F5161-CAC9-4660-8329-383C7AE17CFD}" type="slidenum">
              <a:rPr lang="es-CO" smtClean="0"/>
              <a:t>‹Nº›</a:t>
            </a:fld>
            <a:endParaRPr lang="es-CO"/>
          </a:p>
        </p:txBody>
      </p:sp>
    </p:spTree>
    <p:extLst>
      <p:ext uri="{BB962C8B-B14F-4D97-AF65-F5344CB8AC3E}">
        <p14:creationId xmlns:p14="http://schemas.microsoft.com/office/powerpoint/2010/main" val="19267035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4C1FF0C8-2FA1-4DD4-A1F4-EAD0AF679A83}" type="datetimeFigureOut">
              <a:rPr lang="es-CO" smtClean="0"/>
              <a:t>16/01/2026</a:t>
            </a:fld>
            <a:endParaRPr lang="es-CO"/>
          </a:p>
        </p:txBody>
      </p:sp>
      <p:sp>
        <p:nvSpPr>
          <p:cNvPr id="3" name="2 Marcador de pie de página"/>
          <p:cNvSpPr>
            <a:spLocks noGrp="1"/>
          </p:cNvSpPr>
          <p:nvPr>
            <p:ph type="ftr" sz="quarter" idx="11"/>
          </p:nvPr>
        </p:nvSpPr>
        <p:spPr/>
        <p:txBody>
          <a:bodyPr/>
          <a:lstStyle/>
          <a:p>
            <a:endParaRPr lang="es-CO"/>
          </a:p>
        </p:txBody>
      </p:sp>
      <p:sp>
        <p:nvSpPr>
          <p:cNvPr id="4" name="3 Marcador de número de diapositiva"/>
          <p:cNvSpPr>
            <a:spLocks noGrp="1"/>
          </p:cNvSpPr>
          <p:nvPr>
            <p:ph type="sldNum" sz="quarter" idx="12"/>
          </p:nvPr>
        </p:nvSpPr>
        <p:spPr/>
        <p:txBody>
          <a:bodyPr/>
          <a:lstStyle/>
          <a:p>
            <a:fld id="{E13F5161-CAC9-4660-8329-383C7AE17CFD}" type="slidenum">
              <a:rPr lang="es-CO" smtClean="0"/>
              <a:t>‹Nº›</a:t>
            </a:fld>
            <a:endParaRPr lang="es-CO"/>
          </a:p>
        </p:txBody>
      </p:sp>
    </p:spTree>
    <p:extLst>
      <p:ext uri="{BB962C8B-B14F-4D97-AF65-F5344CB8AC3E}">
        <p14:creationId xmlns:p14="http://schemas.microsoft.com/office/powerpoint/2010/main" val="1077006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O"/>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4C1FF0C8-2FA1-4DD4-A1F4-EAD0AF679A83}" type="datetimeFigureOut">
              <a:rPr lang="es-CO" smtClean="0"/>
              <a:t>16/01/2026</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E13F5161-CAC9-4660-8329-383C7AE17CFD}" type="slidenum">
              <a:rPr lang="es-CO" smtClean="0"/>
              <a:t>‹Nº›</a:t>
            </a:fld>
            <a:endParaRPr lang="es-CO"/>
          </a:p>
        </p:txBody>
      </p:sp>
    </p:spTree>
    <p:extLst>
      <p:ext uri="{BB962C8B-B14F-4D97-AF65-F5344CB8AC3E}">
        <p14:creationId xmlns:p14="http://schemas.microsoft.com/office/powerpoint/2010/main" val="27320472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O"/>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4C1FF0C8-2FA1-4DD4-A1F4-EAD0AF679A83}" type="datetimeFigureOut">
              <a:rPr lang="es-CO" smtClean="0"/>
              <a:t>16/01/2026</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E13F5161-CAC9-4660-8329-383C7AE17CFD}" type="slidenum">
              <a:rPr lang="es-CO" smtClean="0"/>
              <a:t>‹Nº›</a:t>
            </a:fld>
            <a:endParaRPr lang="es-CO"/>
          </a:p>
        </p:txBody>
      </p:sp>
    </p:spTree>
    <p:extLst>
      <p:ext uri="{BB962C8B-B14F-4D97-AF65-F5344CB8AC3E}">
        <p14:creationId xmlns:p14="http://schemas.microsoft.com/office/powerpoint/2010/main" val="10545288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1FF0C8-2FA1-4DD4-A1F4-EAD0AF679A83}" type="datetimeFigureOut">
              <a:rPr lang="es-CO" smtClean="0"/>
              <a:t>16/01/2026</a:t>
            </a:fld>
            <a:endParaRPr lang="es-CO"/>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3F5161-CAC9-4660-8329-383C7AE17CFD}" type="slidenum">
              <a:rPr lang="es-CO" smtClean="0"/>
              <a:t>‹Nº›</a:t>
            </a:fld>
            <a:endParaRPr lang="es-CO"/>
          </a:p>
        </p:txBody>
      </p:sp>
    </p:spTree>
    <p:extLst>
      <p:ext uri="{BB962C8B-B14F-4D97-AF65-F5344CB8AC3E}">
        <p14:creationId xmlns:p14="http://schemas.microsoft.com/office/powerpoint/2010/main" val="20890599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es.wikipedia.org/wiki/Electricidad"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fontScale="90000"/>
          </a:bodyPr>
          <a:lstStyle/>
          <a:p>
            <a:r>
              <a:rPr lang="es-CO" b="1" dirty="0"/>
              <a:t>Tema 1. El campo de la electrónica</a:t>
            </a:r>
            <a:br>
              <a:rPr lang="es-CO" dirty="0"/>
            </a:br>
            <a:endParaRPr lang="es-CO" dirty="0"/>
          </a:p>
        </p:txBody>
      </p:sp>
      <p:sp>
        <p:nvSpPr>
          <p:cNvPr id="3" name="2 Subtítulo"/>
          <p:cNvSpPr>
            <a:spLocks noGrp="1"/>
          </p:cNvSpPr>
          <p:nvPr>
            <p:ph type="subTitle" idx="1"/>
          </p:nvPr>
        </p:nvSpPr>
        <p:spPr/>
        <p:txBody>
          <a:bodyPr/>
          <a:lstStyle/>
          <a:p>
            <a:r>
              <a:rPr lang="es-CO" dirty="0"/>
              <a:t>Jairo Ruiz</a:t>
            </a:r>
          </a:p>
        </p:txBody>
      </p:sp>
    </p:spTree>
    <p:extLst>
      <p:ext uri="{BB962C8B-B14F-4D97-AF65-F5344CB8AC3E}">
        <p14:creationId xmlns:p14="http://schemas.microsoft.com/office/powerpoint/2010/main" val="41257452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1 Título"/>
          <p:cNvSpPr>
            <a:spLocks noGrp="1"/>
          </p:cNvSpPr>
          <p:nvPr>
            <p:ph type="title"/>
          </p:nvPr>
        </p:nvSpPr>
        <p:spPr>
          <a:xfrm>
            <a:off x="1028699" y="294538"/>
            <a:ext cx="7421963" cy="1033669"/>
          </a:xfrm>
        </p:spPr>
        <p:txBody>
          <a:bodyPr>
            <a:normAutofit/>
          </a:bodyPr>
          <a:lstStyle/>
          <a:p>
            <a:r>
              <a:rPr lang="es-CO" sz="3500">
                <a:solidFill>
                  <a:srgbClr val="FFFFFF"/>
                </a:solidFill>
              </a:rPr>
              <a:t>Definiciones de electricidad</a:t>
            </a:r>
          </a:p>
        </p:txBody>
      </p:sp>
      <p:sp>
        <p:nvSpPr>
          <p:cNvPr id="4" name="2 Marcador de contenido"/>
          <p:cNvSpPr>
            <a:spLocks noGrp="1"/>
          </p:cNvSpPr>
          <p:nvPr>
            <p:ph idx="1"/>
          </p:nvPr>
        </p:nvSpPr>
        <p:spPr>
          <a:xfrm>
            <a:off x="1028699" y="2318197"/>
            <a:ext cx="7293023" cy="3683358"/>
          </a:xfrm>
        </p:spPr>
        <p:txBody>
          <a:bodyPr rtlCol="0" anchor="ctr">
            <a:normAutofit lnSpcReduction="10000"/>
          </a:bodyPr>
          <a:lstStyle/>
          <a:p>
            <a:pPr algn="just" eaLnBrk="1" fontAlgn="auto" hangingPunct="1">
              <a:spcAft>
                <a:spcPts val="0"/>
              </a:spcAft>
              <a:buFont typeface="Arial" pitchFamily="34" charset="0"/>
              <a:buChar char="•"/>
              <a:defRPr/>
            </a:pPr>
            <a:r>
              <a:rPr lang="es-ES" sz="2000" b="1" dirty="0"/>
              <a:t>“LA ELECTRICIDAD</a:t>
            </a:r>
            <a:r>
              <a:rPr lang="es-ES" sz="2000" dirty="0"/>
              <a:t> es el fenómeno físico que surge de la existencia e interacción de cargas eléctricas”</a:t>
            </a:r>
            <a:r>
              <a:rPr lang="es-ES" sz="2000" baseline="30000" dirty="0"/>
              <a:t>1</a:t>
            </a:r>
          </a:p>
          <a:p>
            <a:pPr algn="just" eaLnBrk="1" fontAlgn="auto" hangingPunct="1">
              <a:spcAft>
                <a:spcPts val="0"/>
              </a:spcAft>
              <a:buFont typeface="Arial" pitchFamily="34" charset="0"/>
              <a:buChar char="•"/>
              <a:defRPr/>
            </a:pPr>
            <a:r>
              <a:rPr lang="es-MX" sz="2000" dirty="0"/>
              <a:t>“La </a:t>
            </a:r>
            <a:r>
              <a:rPr lang="es-MX" sz="2000" b="1" dirty="0"/>
              <a:t>electricidad</a:t>
            </a:r>
            <a:r>
              <a:rPr lang="es-MX" sz="2000" dirty="0"/>
              <a:t> (del griego </a:t>
            </a:r>
            <a:r>
              <a:rPr lang="es-MX" sz="2000" i="1" dirty="0" err="1"/>
              <a:t>elektron</a:t>
            </a:r>
            <a:r>
              <a:rPr lang="es-MX" sz="2000" dirty="0"/>
              <a:t>, cuyo significado es ámbar) es un fenómeno físico cuyo origen son las cargas eléctricas y cuya energía se manifiesta en fenómenos mecánicos, térmicos, luminosos y químicos, entre otros.”</a:t>
            </a:r>
            <a:r>
              <a:rPr lang="es-MX" sz="2000" baseline="30000" dirty="0"/>
              <a:t>2</a:t>
            </a:r>
            <a:endParaRPr lang="es-ES" sz="2000" baseline="30000" dirty="0"/>
          </a:p>
          <a:p>
            <a:pPr eaLnBrk="1" fontAlgn="auto" hangingPunct="1">
              <a:spcAft>
                <a:spcPts val="0"/>
              </a:spcAft>
              <a:buFont typeface="Arial" pitchFamily="34" charset="0"/>
              <a:buChar char="•"/>
              <a:defRPr/>
            </a:pPr>
            <a:endParaRPr lang="es-ES" sz="1600" baseline="30000" dirty="0"/>
          </a:p>
          <a:p>
            <a:pPr eaLnBrk="1" fontAlgn="auto" hangingPunct="1">
              <a:spcAft>
                <a:spcPts val="0"/>
              </a:spcAft>
              <a:buFont typeface="Arial" pitchFamily="34" charset="0"/>
              <a:buChar char="•"/>
              <a:defRPr/>
            </a:pPr>
            <a:endParaRPr lang="es-ES" sz="1600" dirty="0"/>
          </a:p>
          <a:p>
            <a:pPr eaLnBrk="1" fontAlgn="auto" hangingPunct="1">
              <a:spcAft>
                <a:spcPts val="0"/>
              </a:spcAft>
              <a:buFont typeface="Arial" pitchFamily="34" charset="0"/>
              <a:buChar char="•"/>
              <a:defRPr/>
            </a:pPr>
            <a:endParaRPr lang="es-ES" sz="1600" dirty="0"/>
          </a:p>
          <a:p>
            <a:pPr eaLnBrk="1" fontAlgn="auto" hangingPunct="1">
              <a:spcAft>
                <a:spcPts val="0"/>
              </a:spcAft>
              <a:buFont typeface="Arial" pitchFamily="34" charset="0"/>
              <a:buNone/>
              <a:defRPr/>
            </a:pPr>
            <a:r>
              <a:rPr lang="es-ES" sz="1600" dirty="0"/>
              <a:t>1</a:t>
            </a:r>
            <a:r>
              <a:rPr lang="es-ES" sz="1400" dirty="0"/>
              <a:t>. DORF, Richard. “Circuitos eléctricos”. Sexta edición. Alfaomega. Mexico.2006. P 2</a:t>
            </a:r>
            <a:endParaRPr lang="es-MX" sz="1400" dirty="0"/>
          </a:p>
          <a:p>
            <a:pPr eaLnBrk="1" fontAlgn="auto" hangingPunct="1">
              <a:spcAft>
                <a:spcPts val="0"/>
              </a:spcAft>
              <a:buFont typeface="Arial" pitchFamily="34" charset="0"/>
              <a:buNone/>
              <a:defRPr/>
            </a:pPr>
            <a:r>
              <a:rPr lang="es-MX" sz="1400" dirty="0"/>
              <a:t>2. WIKIPEDIA, LA ENCICLOPEDIA LIBRE. “Electricidad”. [Publicación digital]. Actualizada al 10 de febrero del 2010. Disponible desde internet en </a:t>
            </a:r>
            <a:r>
              <a:rPr lang="es-MX" sz="1400" dirty="0">
                <a:hlinkClick r:id="rId2"/>
              </a:rPr>
              <a:t>http://es.wikipedia.org/wiki/Electricidad#cite_note-larousse-0</a:t>
            </a:r>
            <a:r>
              <a:rPr lang="es-MX" sz="1400" dirty="0"/>
              <a:t>. con acceso el 10 de febrero de 2010.</a:t>
            </a:r>
          </a:p>
        </p:txBody>
      </p:sp>
    </p:spTree>
    <p:extLst>
      <p:ext uri="{BB962C8B-B14F-4D97-AF65-F5344CB8AC3E}">
        <p14:creationId xmlns:p14="http://schemas.microsoft.com/office/powerpoint/2010/main" val="18968555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0DFC902-7D23-471A-B557-B6B6917D7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 y="-5705"/>
            <a:ext cx="9143993"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1 Título"/>
          <p:cNvSpPr>
            <a:spLocks noGrp="1"/>
          </p:cNvSpPr>
          <p:nvPr>
            <p:ph type="title"/>
          </p:nvPr>
        </p:nvSpPr>
        <p:spPr>
          <a:xfrm>
            <a:off x="867638" y="637762"/>
            <a:ext cx="7416372" cy="900131"/>
          </a:xfrm>
        </p:spPr>
        <p:txBody>
          <a:bodyPr anchor="t">
            <a:normAutofit/>
          </a:bodyPr>
          <a:lstStyle/>
          <a:p>
            <a:pPr algn="l"/>
            <a:r>
              <a:rPr lang="es-CO" sz="3500" dirty="0">
                <a:solidFill>
                  <a:schemeClr val="bg1"/>
                </a:solidFill>
              </a:rPr>
              <a:t>Definición de electrónica</a:t>
            </a:r>
          </a:p>
        </p:txBody>
      </p:sp>
      <p:sp>
        <p:nvSpPr>
          <p:cNvPr id="13" name="Rectangle 9">
            <a:extLst>
              <a:ext uri="{FF2B5EF4-FFF2-40B4-BE49-F238E27FC236}">
                <a16:creationId xmlns:a16="http://schemas.microsoft.com/office/drawing/2014/main" id="{A55D5633-D557-4DCA-982C-FF36EB7A1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9143992"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7638" y="2010758"/>
            <a:ext cx="342892"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2 Marcador de contenido"/>
          <p:cNvSpPr>
            <a:spLocks noGrp="1"/>
          </p:cNvSpPr>
          <p:nvPr>
            <p:ph idx="1"/>
          </p:nvPr>
        </p:nvSpPr>
        <p:spPr>
          <a:xfrm>
            <a:off x="866661" y="2217343"/>
            <a:ext cx="7410669" cy="3959619"/>
          </a:xfrm>
        </p:spPr>
        <p:txBody>
          <a:bodyPr>
            <a:normAutofit/>
          </a:bodyPr>
          <a:lstStyle/>
          <a:p>
            <a:r>
              <a:rPr lang="es-ES" sz="1900" i="1"/>
              <a:t>"El campo de la Ciencia y la Ingeniería que trata de dispositivos electrónicos y de su utilización, entendiendo por dispositivo electrónico aquel en el que tiene lugar la conducción por electrones a través del vacío, de un gas o de un medio semiconductor.“ (IRE, 1950)</a:t>
            </a:r>
          </a:p>
          <a:p>
            <a:r>
              <a:rPr lang="es-ES" sz="1900" i="1"/>
              <a:t>"La rama de la Ciencia y la Técnica que se ocupa, por un lado, del funcionamiento de los electrones en el vacío, en presencia de campos eléctricos y magnéticos y de las interacciones electrón—materia y electrón—radiación, lo que constituye básicamente el estudio de los dispositivos electrónicos. Por otro lado, se ocupa del diseño de los dispositivos y sus aplicaciones prácticas, basadas en los principios y dispositivos anteriores.“(</a:t>
            </a:r>
            <a:r>
              <a:rPr lang="es-CO" sz="1900"/>
              <a:t>INSTITUTO DE MICROELECTRÓNICA APLICADA, 2000)</a:t>
            </a:r>
          </a:p>
          <a:p>
            <a:endParaRPr lang="es-CO" sz="1900"/>
          </a:p>
        </p:txBody>
      </p:sp>
    </p:spTree>
    <p:extLst>
      <p:ext uri="{BB962C8B-B14F-4D97-AF65-F5344CB8AC3E}">
        <p14:creationId xmlns:p14="http://schemas.microsoft.com/office/powerpoint/2010/main" val="13380766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uadroTexto 3">
            <a:extLst>
              <a:ext uri="{FF2B5EF4-FFF2-40B4-BE49-F238E27FC236}">
                <a16:creationId xmlns:a16="http://schemas.microsoft.com/office/drawing/2014/main" id="{9BCFFECD-D844-9F6C-82D5-765CB62C9FCF}"/>
              </a:ext>
            </a:extLst>
          </p:cNvPr>
          <p:cNvSpPr txBox="1"/>
          <p:nvPr/>
        </p:nvSpPr>
        <p:spPr>
          <a:xfrm>
            <a:off x="1028699" y="294538"/>
            <a:ext cx="7421963" cy="1033669"/>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3500" b="1" kern="1200">
                <a:solidFill>
                  <a:srgbClr val="FFFFFF"/>
                </a:solidFill>
                <a:latin typeface="+mj-lt"/>
                <a:ea typeface="+mj-ea"/>
                <a:cs typeface="+mj-cs"/>
              </a:rPr>
              <a:t>Definición de electrónica</a:t>
            </a:r>
          </a:p>
        </p:txBody>
      </p:sp>
      <p:sp>
        <p:nvSpPr>
          <p:cNvPr id="3" name="2 Marcador de contenido"/>
          <p:cNvSpPr>
            <a:spLocks noGrp="1"/>
          </p:cNvSpPr>
          <p:nvPr>
            <p:ph idx="1"/>
          </p:nvPr>
        </p:nvSpPr>
        <p:spPr>
          <a:xfrm>
            <a:off x="1028699" y="2318197"/>
            <a:ext cx="7293023" cy="3683358"/>
          </a:xfrm>
        </p:spPr>
        <p:txBody>
          <a:bodyPr vert="horz" lIns="91440" tIns="45720" rIns="91440" bIns="45720" rtlCol="0" anchor="ctr">
            <a:normAutofit/>
          </a:bodyPr>
          <a:lstStyle/>
          <a:p>
            <a:pPr indent="-228600">
              <a:lnSpc>
                <a:spcPct val="90000"/>
              </a:lnSpc>
            </a:pPr>
            <a:r>
              <a:rPr lang="en-US" sz="2400" i="1" dirty="0"/>
              <a:t>"La </a:t>
            </a:r>
            <a:r>
              <a:rPr lang="en-US" sz="2400" i="1" dirty="0" err="1"/>
              <a:t>ciencia</a:t>
            </a:r>
            <a:r>
              <a:rPr lang="en-US" sz="2400" i="1" dirty="0"/>
              <a:t> </a:t>
            </a:r>
            <a:r>
              <a:rPr lang="en-US" sz="2400" i="1" dirty="0" err="1"/>
              <a:t>que</a:t>
            </a:r>
            <a:r>
              <a:rPr lang="en-US" sz="2400" i="1" dirty="0"/>
              <a:t> </a:t>
            </a:r>
            <a:r>
              <a:rPr lang="en-US" sz="2400" i="1" dirty="0" err="1"/>
              <a:t>estudia</a:t>
            </a:r>
            <a:r>
              <a:rPr lang="en-US" sz="2400" i="1" dirty="0"/>
              <a:t> </a:t>
            </a:r>
            <a:r>
              <a:rPr lang="en-US" sz="2400" i="1" dirty="0" err="1"/>
              <a:t>dispositivos</a:t>
            </a:r>
            <a:r>
              <a:rPr lang="en-US" sz="2400" i="1" dirty="0"/>
              <a:t> </a:t>
            </a:r>
            <a:r>
              <a:rPr lang="en-US" sz="2400" i="1" dirty="0" err="1"/>
              <a:t>basados</a:t>
            </a:r>
            <a:r>
              <a:rPr lang="en-US" sz="2400" i="1" dirty="0"/>
              <a:t> en </a:t>
            </a:r>
            <a:r>
              <a:rPr lang="en-US" sz="2400" i="1" dirty="0" err="1"/>
              <a:t>el</a:t>
            </a:r>
            <a:r>
              <a:rPr lang="en-US" sz="2400" i="1" dirty="0"/>
              <a:t> </a:t>
            </a:r>
            <a:r>
              <a:rPr lang="en-US" sz="2400" i="1" dirty="0" err="1"/>
              <a:t>movimiento</a:t>
            </a:r>
            <a:r>
              <a:rPr lang="en-US" sz="2400" i="1" dirty="0"/>
              <a:t> de </a:t>
            </a:r>
            <a:r>
              <a:rPr lang="en-US" sz="2400" i="1" dirty="0" err="1"/>
              <a:t>los</a:t>
            </a:r>
            <a:r>
              <a:rPr lang="en-US" sz="2400" i="1" dirty="0"/>
              <a:t> </a:t>
            </a:r>
            <a:r>
              <a:rPr lang="en-US" sz="2400" i="1" dirty="0" err="1"/>
              <a:t>electrones</a:t>
            </a:r>
            <a:r>
              <a:rPr lang="en-US" sz="2400" i="1" dirty="0"/>
              <a:t> </a:t>
            </a:r>
            <a:r>
              <a:rPr lang="en-US" sz="2400" i="1" dirty="0" err="1"/>
              <a:t>libres</a:t>
            </a:r>
            <a:r>
              <a:rPr lang="en-US" sz="2400" i="1" dirty="0"/>
              <a:t> en </a:t>
            </a:r>
            <a:r>
              <a:rPr lang="en-US" sz="2400" i="1" dirty="0" err="1"/>
              <a:t>el</a:t>
            </a:r>
            <a:r>
              <a:rPr lang="en-US" sz="2400" i="1" dirty="0"/>
              <a:t> </a:t>
            </a:r>
            <a:r>
              <a:rPr lang="en-US" sz="2400" i="1" dirty="0" err="1"/>
              <a:t>vacío</a:t>
            </a:r>
            <a:r>
              <a:rPr lang="en-US" sz="2400" i="1" dirty="0"/>
              <a:t>, gases o </a:t>
            </a:r>
            <a:r>
              <a:rPr lang="en-US" sz="2400" i="1" dirty="0" err="1"/>
              <a:t>semiconductores</a:t>
            </a:r>
            <a:r>
              <a:rPr lang="en-US" sz="2400" i="1" dirty="0"/>
              <a:t>, </a:t>
            </a:r>
            <a:r>
              <a:rPr lang="en-US" sz="2400" i="1" dirty="0" err="1"/>
              <a:t>cuando</a:t>
            </a:r>
            <a:r>
              <a:rPr lang="en-US" sz="2400" i="1" dirty="0"/>
              <a:t> </a:t>
            </a:r>
            <a:r>
              <a:rPr lang="en-US" sz="2400" i="1" dirty="0" err="1"/>
              <a:t>dichos</a:t>
            </a:r>
            <a:r>
              <a:rPr lang="en-US" sz="2400" i="1" dirty="0"/>
              <a:t> </a:t>
            </a:r>
            <a:r>
              <a:rPr lang="en-US" sz="2400" i="1" dirty="0" err="1"/>
              <a:t>electrones</a:t>
            </a:r>
            <a:r>
              <a:rPr lang="en-US" sz="2400" i="1" dirty="0"/>
              <a:t> </a:t>
            </a:r>
            <a:r>
              <a:rPr lang="en-US" sz="2400" i="1" dirty="0" err="1"/>
              <a:t>están</a:t>
            </a:r>
            <a:r>
              <a:rPr lang="en-US" sz="2400" i="1" dirty="0"/>
              <a:t> </a:t>
            </a:r>
            <a:r>
              <a:rPr lang="en-US" sz="2400" i="1" dirty="0" err="1"/>
              <a:t>sometidos</a:t>
            </a:r>
            <a:r>
              <a:rPr lang="en-US" sz="2400" i="1" dirty="0"/>
              <a:t> a la </a:t>
            </a:r>
            <a:r>
              <a:rPr lang="en-US" sz="2400" i="1" dirty="0" err="1"/>
              <a:t>acción</a:t>
            </a:r>
            <a:r>
              <a:rPr lang="en-US" sz="2400" i="1" dirty="0"/>
              <a:t> de campos </a:t>
            </a:r>
            <a:r>
              <a:rPr lang="en-US" sz="2400" i="1" dirty="0" err="1"/>
              <a:t>electromagnéticos</a:t>
            </a:r>
            <a:r>
              <a:rPr lang="en-US" sz="2400" i="1" dirty="0"/>
              <a:t>. Técnica </a:t>
            </a:r>
            <a:r>
              <a:rPr lang="en-US" sz="2400" i="1" dirty="0" err="1"/>
              <a:t>que</a:t>
            </a:r>
            <a:r>
              <a:rPr lang="en-US" sz="2400" i="1" dirty="0"/>
              <a:t> </a:t>
            </a:r>
            <a:r>
              <a:rPr lang="en-US" sz="2400" i="1" dirty="0" err="1"/>
              <a:t>aplica</a:t>
            </a:r>
            <a:r>
              <a:rPr lang="en-US" sz="2400" i="1" dirty="0"/>
              <a:t> a la </a:t>
            </a:r>
            <a:r>
              <a:rPr lang="en-US" sz="2400" i="1" dirty="0" err="1"/>
              <a:t>industria</a:t>
            </a:r>
            <a:r>
              <a:rPr lang="en-US" sz="2400" i="1" dirty="0"/>
              <a:t> </a:t>
            </a:r>
            <a:r>
              <a:rPr lang="en-US" sz="2400" i="1" dirty="0" err="1"/>
              <a:t>los</a:t>
            </a:r>
            <a:r>
              <a:rPr lang="en-US" sz="2400" i="1" dirty="0"/>
              <a:t> </a:t>
            </a:r>
            <a:r>
              <a:rPr lang="en-US" sz="2400" i="1" dirty="0" err="1"/>
              <a:t>conceptos</a:t>
            </a:r>
            <a:r>
              <a:rPr lang="en-US" sz="2400" i="1" dirty="0"/>
              <a:t> de </a:t>
            </a:r>
            <a:r>
              <a:rPr lang="en-US" sz="2400" i="1" dirty="0" err="1"/>
              <a:t>ésta</a:t>
            </a:r>
            <a:r>
              <a:rPr lang="en-US" sz="2400" i="1" dirty="0"/>
              <a:t> </a:t>
            </a:r>
            <a:r>
              <a:rPr lang="en-US" sz="2400" i="1" dirty="0" err="1"/>
              <a:t>ciencia</a:t>
            </a:r>
            <a:r>
              <a:rPr lang="en-US" sz="2400" i="1" dirty="0"/>
              <a:t>.“ (Real Academia de la Lengua </a:t>
            </a:r>
            <a:r>
              <a:rPr lang="en-US" sz="2400" i="1" dirty="0" err="1"/>
              <a:t>española</a:t>
            </a:r>
            <a:r>
              <a:rPr lang="en-US" sz="2400" i="1" dirty="0"/>
              <a:t>)</a:t>
            </a:r>
            <a:endParaRPr lang="en-US" sz="2400" dirty="0"/>
          </a:p>
        </p:txBody>
      </p:sp>
    </p:spTree>
    <p:extLst>
      <p:ext uri="{BB962C8B-B14F-4D97-AF65-F5344CB8AC3E}">
        <p14:creationId xmlns:p14="http://schemas.microsoft.com/office/powerpoint/2010/main" val="25251044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0DFC902-7D23-471A-B557-B6B6917D7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 y="-5705"/>
            <a:ext cx="9143993"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1 Título"/>
          <p:cNvSpPr>
            <a:spLocks noGrp="1"/>
          </p:cNvSpPr>
          <p:nvPr>
            <p:ph type="title"/>
          </p:nvPr>
        </p:nvSpPr>
        <p:spPr>
          <a:xfrm>
            <a:off x="867638" y="637762"/>
            <a:ext cx="7416372" cy="900131"/>
          </a:xfrm>
        </p:spPr>
        <p:txBody>
          <a:bodyPr anchor="t">
            <a:normAutofit/>
          </a:bodyPr>
          <a:lstStyle/>
          <a:p>
            <a:pPr algn="l"/>
            <a:r>
              <a:rPr lang="es-CO" sz="3500">
                <a:solidFill>
                  <a:schemeClr val="bg1"/>
                </a:solidFill>
              </a:rPr>
              <a:t>Técnica</a:t>
            </a:r>
          </a:p>
        </p:txBody>
      </p:sp>
      <p:sp>
        <p:nvSpPr>
          <p:cNvPr id="10" name="Rectangle 9">
            <a:extLst>
              <a:ext uri="{FF2B5EF4-FFF2-40B4-BE49-F238E27FC236}">
                <a16:creationId xmlns:a16="http://schemas.microsoft.com/office/drawing/2014/main" id="{A55D5633-D557-4DCA-982C-FF36EB7A1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9143992"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7638" y="2010758"/>
            <a:ext cx="342892"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2 Marcador de contenido"/>
          <p:cNvSpPr>
            <a:spLocks noGrp="1"/>
          </p:cNvSpPr>
          <p:nvPr>
            <p:ph idx="1"/>
          </p:nvPr>
        </p:nvSpPr>
        <p:spPr>
          <a:xfrm>
            <a:off x="866661" y="2217343"/>
            <a:ext cx="7410669" cy="3959619"/>
          </a:xfrm>
        </p:spPr>
        <p:txBody>
          <a:bodyPr>
            <a:normAutofit/>
          </a:bodyPr>
          <a:lstStyle/>
          <a:p>
            <a:r>
              <a:rPr lang="es-MX" sz="2100"/>
              <a:t>concepto para denominar aquella actividad  que busca transformar la naturaleza pero que esta asociada a otros modos de conocer distintos a la ciencia: conocimiento ordinario, pericias artesanales, además de componentes estéticos, ideológicos y filosóficos (González W, 2000, 8)</a:t>
            </a:r>
            <a:endParaRPr lang="es-CO" sz="2100"/>
          </a:p>
        </p:txBody>
      </p:sp>
    </p:spTree>
    <p:extLst>
      <p:ext uri="{BB962C8B-B14F-4D97-AF65-F5344CB8AC3E}">
        <p14:creationId xmlns:p14="http://schemas.microsoft.com/office/powerpoint/2010/main" val="5603954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1 Título"/>
          <p:cNvSpPr>
            <a:spLocks noGrp="1"/>
          </p:cNvSpPr>
          <p:nvPr>
            <p:ph type="title"/>
          </p:nvPr>
        </p:nvSpPr>
        <p:spPr>
          <a:xfrm>
            <a:off x="628650" y="401221"/>
            <a:ext cx="7886700" cy="1348065"/>
          </a:xfrm>
        </p:spPr>
        <p:txBody>
          <a:bodyPr>
            <a:normAutofit/>
          </a:bodyPr>
          <a:lstStyle/>
          <a:p>
            <a:r>
              <a:rPr lang="es-CO" sz="4700">
                <a:solidFill>
                  <a:srgbClr val="FFFFFF"/>
                </a:solidFill>
              </a:rPr>
              <a:t>Tecnología</a:t>
            </a:r>
          </a:p>
        </p:txBody>
      </p:sp>
      <p:sp>
        <p:nvSpPr>
          <p:cNvPr id="4" name="2 Marcador de contenido"/>
          <p:cNvSpPr>
            <a:spLocks noGrp="1"/>
          </p:cNvSpPr>
          <p:nvPr>
            <p:ph idx="1"/>
          </p:nvPr>
        </p:nvSpPr>
        <p:spPr>
          <a:xfrm>
            <a:off x="628650" y="2586789"/>
            <a:ext cx="7886700" cy="3590174"/>
          </a:xfrm>
        </p:spPr>
        <p:txBody>
          <a:bodyPr>
            <a:normAutofit/>
          </a:bodyPr>
          <a:lstStyle/>
          <a:p>
            <a:r>
              <a:rPr lang="es-MX" sz="1900"/>
              <a:t>El que-hacer de la tecnología (Tekhné-logos)</a:t>
            </a:r>
          </a:p>
          <a:p>
            <a:r>
              <a:rPr lang="es-MX" sz="1900"/>
              <a:t>Tekhné:</a:t>
            </a:r>
          </a:p>
          <a:p>
            <a:pPr marL="457200" lvl="1" indent="0">
              <a:buNone/>
            </a:pPr>
            <a:r>
              <a:rPr lang="es-MX" sz="1900" i="1"/>
              <a:t>“un saber objetivo y sistematizado con categoría de universal en cuanto, se apoya en el conocimiento de causalidades, es decir, es explicativo y no meramente descriptivo. Por tanto el técnico, se halla en condiciones intelectuales de elaborar explicaciones, mientras que el empírico solo describe sin apuntar al logos de esas ejecuciones descritas….según la opinión de Aristóteles, la tekhné, más que experiencia o empírea, es conocimiento…El conocimiento puede ser enseñado, es decir, puede  ser llevado al plano de la pedagogía y la didáctica” (Gallego R., 1998, pp 81-82)</a:t>
            </a:r>
            <a:r>
              <a:rPr lang="es-MX" sz="1900"/>
              <a:t> </a:t>
            </a:r>
          </a:p>
        </p:txBody>
      </p:sp>
    </p:spTree>
    <p:extLst>
      <p:ext uri="{BB962C8B-B14F-4D97-AF65-F5344CB8AC3E}">
        <p14:creationId xmlns:p14="http://schemas.microsoft.com/office/powerpoint/2010/main" val="28291323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0DFC902-7D23-471A-B557-B6B6917D7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 y="-5705"/>
            <a:ext cx="9143993"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1 Título"/>
          <p:cNvSpPr>
            <a:spLocks noGrp="1"/>
          </p:cNvSpPr>
          <p:nvPr>
            <p:ph type="title"/>
          </p:nvPr>
        </p:nvSpPr>
        <p:spPr>
          <a:xfrm>
            <a:off x="867638" y="637762"/>
            <a:ext cx="7416372" cy="900131"/>
          </a:xfrm>
        </p:spPr>
        <p:txBody>
          <a:bodyPr anchor="t">
            <a:normAutofit/>
          </a:bodyPr>
          <a:lstStyle/>
          <a:p>
            <a:pPr algn="l"/>
            <a:r>
              <a:rPr lang="es-MX" sz="3500">
                <a:solidFill>
                  <a:schemeClr val="bg1"/>
                </a:solidFill>
              </a:rPr>
              <a:t>Logos (sabiduría) - espíteme</a:t>
            </a:r>
          </a:p>
        </p:txBody>
      </p:sp>
      <p:sp>
        <p:nvSpPr>
          <p:cNvPr id="10" name="Rectangle 9">
            <a:extLst>
              <a:ext uri="{FF2B5EF4-FFF2-40B4-BE49-F238E27FC236}">
                <a16:creationId xmlns:a16="http://schemas.microsoft.com/office/drawing/2014/main" id="{A55D5633-D557-4DCA-982C-FF36EB7A1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9143992"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7638" y="2010758"/>
            <a:ext cx="342892"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2 Marcador de contenido"/>
          <p:cNvSpPr>
            <a:spLocks noGrp="1"/>
          </p:cNvSpPr>
          <p:nvPr>
            <p:ph idx="1"/>
          </p:nvPr>
        </p:nvSpPr>
        <p:spPr>
          <a:xfrm>
            <a:off x="866661" y="2217343"/>
            <a:ext cx="7410669" cy="3959619"/>
          </a:xfrm>
        </p:spPr>
        <p:txBody>
          <a:bodyPr>
            <a:normAutofit/>
          </a:bodyPr>
          <a:lstStyle/>
          <a:p>
            <a:r>
              <a:rPr lang="es-MX" sz="2100" i="1"/>
              <a:t>La espíteme, consiste en demostrar la interna necesidad de aquello que no podía ser de otra manera, porque se trata de un saber apodíctico. Demostrativo quiere decir una exhibición de lo que la cosa es en su estructura interna, de su logos o constitución fundamental”</a:t>
            </a:r>
            <a:r>
              <a:rPr lang="es-MX" sz="2100"/>
              <a:t>.  Esa demostración, convierte a la espíteme en un discurso. De ahí su gran diferencia con la tekhne. </a:t>
            </a:r>
            <a:r>
              <a:rPr lang="es-MX" sz="2100" i="1"/>
              <a:t>(Gallego R., 1998, pp 85)</a:t>
            </a:r>
            <a:r>
              <a:rPr lang="es-MX" sz="2100"/>
              <a:t> </a:t>
            </a:r>
          </a:p>
          <a:p>
            <a:endParaRPr lang="es-MX" sz="2100"/>
          </a:p>
        </p:txBody>
      </p:sp>
    </p:spTree>
    <p:extLst>
      <p:ext uri="{BB962C8B-B14F-4D97-AF65-F5344CB8AC3E}">
        <p14:creationId xmlns:p14="http://schemas.microsoft.com/office/powerpoint/2010/main" val="3687262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0DFC902-7D23-471A-B557-B6B6917D7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 y="-5705"/>
            <a:ext cx="9143993"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1 Título"/>
          <p:cNvSpPr>
            <a:spLocks noGrp="1"/>
          </p:cNvSpPr>
          <p:nvPr>
            <p:ph type="title"/>
          </p:nvPr>
        </p:nvSpPr>
        <p:spPr>
          <a:xfrm>
            <a:off x="867638" y="637762"/>
            <a:ext cx="7416372" cy="900131"/>
          </a:xfrm>
        </p:spPr>
        <p:txBody>
          <a:bodyPr anchor="t">
            <a:normAutofit/>
          </a:bodyPr>
          <a:lstStyle/>
          <a:p>
            <a:pPr algn="l"/>
            <a:r>
              <a:rPr lang="es-CO" sz="3500">
                <a:solidFill>
                  <a:schemeClr val="bg1"/>
                </a:solidFill>
              </a:rPr>
              <a:t>Tecnología</a:t>
            </a:r>
          </a:p>
        </p:txBody>
      </p:sp>
      <p:sp>
        <p:nvSpPr>
          <p:cNvPr id="10" name="Rectangle 9">
            <a:extLst>
              <a:ext uri="{FF2B5EF4-FFF2-40B4-BE49-F238E27FC236}">
                <a16:creationId xmlns:a16="http://schemas.microsoft.com/office/drawing/2014/main" id="{A55D5633-D557-4DCA-982C-FF36EB7A1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9143992"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7638" y="2010758"/>
            <a:ext cx="342892"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2 Marcador de contenido"/>
          <p:cNvSpPr>
            <a:spLocks noGrp="1"/>
          </p:cNvSpPr>
          <p:nvPr>
            <p:ph idx="1"/>
          </p:nvPr>
        </p:nvSpPr>
        <p:spPr>
          <a:xfrm>
            <a:off x="866661" y="2217343"/>
            <a:ext cx="7410669" cy="3959619"/>
          </a:xfrm>
        </p:spPr>
        <p:txBody>
          <a:bodyPr>
            <a:normAutofit/>
          </a:bodyPr>
          <a:lstStyle/>
          <a:p>
            <a:r>
              <a:rPr lang="es-CO" sz="2100"/>
              <a:t>lo que marca la diferencia y que distingue hoy a la tecnología moderna de todas las anteriores es su cada vez más estrecha relación orgánica y profunda con la ciencia. Al igual que la ciencia, la tecnología moderna es una actividad altamente organizada, planificada y sistemática que avanza con gran velocidad –estamos en la sociedad de los flujos- y que se propone objetivos elegidos conscientemente, dejando cada vez menos posibilidades al azar y a la empiria, aunque, como se ha dicho, el azar jamás podría desaparecer de la experiencia humana (Gómez, H; 2010)</a:t>
            </a:r>
          </a:p>
        </p:txBody>
      </p:sp>
    </p:spTree>
    <p:extLst>
      <p:ext uri="{BB962C8B-B14F-4D97-AF65-F5344CB8AC3E}">
        <p14:creationId xmlns:p14="http://schemas.microsoft.com/office/powerpoint/2010/main" val="38217188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1 Título"/>
          <p:cNvSpPr>
            <a:spLocks noGrp="1"/>
          </p:cNvSpPr>
          <p:nvPr>
            <p:ph type="title"/>
          </p:nvPr>
        </p:nvSpPr>
        <p:spPr>
          <a:xfrm>
            <a:off x="1028699" y="294538"/>
            <a:ext cx="7421963" cy="1033669"/>
          </a:xfrm>
        </p:spPr>
        <p:txBody>
          <a:bodyPr>
            <a:normAutofit/>
          </a:bodyPr>
          <a:lstStyle/>
          <a:p>
            <a:r>
              <a:rPr lang="es-CO" sz="3500">
                <a:solidFill>
                  <a:srgbClr val="FFFFFF"/>
                </a:solidFill>
              </a:rPr>
              <a:t>Ingeniería</a:t>
            </a:r>
          </a:p>
        </p:txBody>
      </p:sp>
      <p:sp>
        <p:nvSpPr>
          <p:cNvPr id="3" name="2 Marcador de contenido"/>
          <p:cNvSpPr>
            <a:spLocks noGrp="1"/>
          </p:cNvSpPr>
          <p:nvPr>
            <p:ph idx="1"/>
          </p:nvPr>
        </p:nvSpPr>
        <p:spPr>
          <a:xfrm>
            <a:off x="1028699" y="2318197"/>
            <a:ext cx="7293023" cy="3683358"/>
          </a:xfrm>
        </p:spPr>
        <p:txBody>
          <a:bodyPr anchor="ctr">
            <a:noAutofit/>
          </a:bodyPr>
          <a:lstStyle/>
          <a:p>
            <a:r>
              <a:rPr lang="en-US" sz="2000" dirty="0"/>
              <a:t>En “</a:t>
            </a:r>
            <a:r>
              <a:rPr lang="es-CO" sz="2000" dirty="0"/>
              <a:t>sentido</a:t>
            </a:r>
            <a:r>
              <a:rPr lang="en-US" sz="2000" dirty="0"/>
              <a:t> </a:t>
            </a:r>
            <a:r>
              <a:rPr lang="en-US" sz="2000" dirty="0" err="1"/>
              <a:t>amplio</a:t>
            </a:r>
            <a:r>
              <a:rPr lang="en-US" sz="2000" dirty="0"/>
              <a:t>, sus </a:t>
            </a:r>
            <a:r>
              <a:rPr lang="en-US" sz="2000" dirty="0" err="1"/>
              <a:t>raíces</a:t>
            </a:r>
            <a:r>
              <a:rPr lang="en-US" sz="2000" dirty="0"/>
              <a:t> </a:t>
            </a:r>
            <a:r>
              <a:rPr lang="en-US" sz="2000" dirty="0" err="1"/>
              <a:t>pueden</a:t>
            </a:r>
            <a:r>
              <a:rPr lang="en-US" sz="2000" dirty="0"/>
              <a:t>  </a:t>
            </a:r>
            <a:r>
              <a:rPr lang="en-US" sz="2000" dirty="0" err="1"/>
              <a:t>remontarse</a:t>
            </a:r>
            <a:r>
              <a:rPr lang="en-US" sz="2000" dirty="0"/>
              <a:t> hasta </a:t>
            </a:r>
            <a:r>
              <a:rPr lang="en-US" sz="2000" dirty="0" err="1"/>
              <a:t>el</a:t>
            </a:r>
            <a:r>
              <a:rPr lang="en-US" sz="2000" dirty="0"/>
              <a:t> </a:t>
            </a:r>
            <a:r>
              <a:rPr lang="en-US" sz="2000" dirty="0" err="1"/>
              <a:t>nacimiento</a:t>
            </a:r>
            <a:r>
              <a:rPr lang="en-US" sz="2000" dirty="0"/>
              <a:t> de la </a:t>
            </a:r>
            <a:r>
              <a:rPr lang="en-US" sz="2000" dirty="0" err="1"/>
              <a:t>civilización</a:t>
            </a:r>
            <a:r>
              <a:rPr lang="en-US" sz="2000" dirty="0"/>
              <a:t> </a:t>
            </a:r>
            <a:r>
              <a:rPr lang="en-US" sz="2000" dirty="0" err="1"/>
              <a:t>misma</a:t>
            </a:r>
            <a:r>
              <a:rPr lang="en-US" sz="2000" dirty="0"/>
              <a:t> y </a:t>
            </a:r>
            <a:r>
              <a:rPr lang="en-US" sz="2000" dirty="0" err="1"/>
              <a:t>su</a:t>
            </a:r>
            <a:r>
              <a:rPr lang="en-US" sz="2000" dirty="0"/>
              <a:t> </a:t>
            </a:r>
            <a:r>
              <a:rPr lang="en-US" sz="2000" dirty="0" err="1"/>
              <a:t>progreso</a:t>
            </a:r>
            <a:r>
              <a:rPr lang="en-US" sz="2000" dirty="0"/>
              <a:t> ha </a:t>
            </a:r>
            <a:r>
              <a:rPr lang="en-US" sz="2000" dirty="0" err="1"/>
              <a:t>sido</a:t>
            </a:r>
            <a:r>
              <a:rPr lang="en-US" sz="2000" dirty="0"/>
              <a:t> </a:t>
            </a:r>
            <a:r>
              <a:rPr lang="en-US" sz="2000" dirty="0" err="1"/>
              <a:t>paralelo</a:t>
            </a:r>
            <a:r>
              <a:rPr lang="en-US" sz="2000" dirty="0"/>
              <a:t> al </a:t>
            </a:r>
            <a:r>
              <a:rPr lang="en-US" sz="2000" dirty="0" err="1"/>
              <a:t>progreso</a:t>
            </a:r>
            <a:r>
              <a:rPr lang="en-US" sz="2000" dirty="0"/>
              <a:t> de la </a:t>
            </a:r>
            <a:r>
              <a:rPr lang="en-US" sz="2000" dirty="0" err="1"/>
              <a:t>humanidad</a:t>
            </a:r>
            <a:r>
              <a:rPr lang="en-US" sz="2000" dirty="0"/>
              <a:t>. Nuestros </a:t>
            </a:r>
            <a:r>
              <a:rPr lang="en-US" sz="2000" dirty="0" err="1"/>
              <a:t>antepasados</a:t>
            </a:r>
            <a:r>
              <a:rPr lang="en-US" sz="2000" dirty="0"/>
              <a:t> </a:t>
            </a:r>
            <a:r>
              <a:rPr lang="en-US" sz="2000" dirty="0" err="1"/>
              <a:t>remotos</a:t>
            </a:r>
            <a:r>
              <a:rPr lang="en-US" sz="2000" dirty="0"/>
              <a:t> </a:t>
            </a:r>
            <a:r>
              <a:rPr lang="en-US" sz="2000" dirty="0" err="1"/>
              <a:t>intentaron</a:t>
            </a:r>
            <a:r>
              <a:rPr lang="en-US" sz="2000" dirty="0"/>
              <a:t> </a:t>
            </a:r>
            <a:r>
              <a:rPr lang="en-US" sz="2000" dirty="0" err="1"/>
              <a:t>controlar</a:t>
            </a:r>
            <a:r>
              <a:rPr lang="en-US" sz="2000" dirty="0"/>
              <a:t> y </a:t>
            </a:r>
            <a:r>
              <a:rPr lang="en-US" sz="2000" dirty="0" err="1"/>
              <a:t>utilizar</a:t>
            </a:r>
            <a:r>
              <a:rPr lang="en-US" sz="2000" dirty="0"/>
              <a:t> </a:t>
            </a:r>
            <a:r>
              <a:rPr lang="en-US" sz="2000" dirty="0" err="1"/>
              <a:t>los</a:t>
            </a:r>
            <a:r>
              <a:rPr lang="en-US" sz="2000" dirty="0"/>
              <a:t>  </a:t>
            </a:r>
            <a:r>
              <a:rPr lang="en-US" sz="2000" dirty="0" err="1"/>
              <a:t>materiales</a:t>
            </a:r>
            <a:r>
              <a:rPr lang="en-US" sz="2000" dirty="0"/>
              <a:t> y las </a:t>
            </a:r>
            <a:r>
              <a:rPr lang="en-US" sz="2000" dirty="0" err="1"/>
              <a:t>fuerzas</a:t>
            </a:r>
            <a:r>
              <a:rPr lang="en-US" sz="2000" dirty="0"/>
              <a:t>	naturales para </a:t>
            </a:r>
            <a:r>
              <a:rPr lang="en-US" sz="2000" dirty="0" err="1"/>
              <a:t>el</a:t>
            </a:r>
            <a:r>
              <a:rPr lang="en-US" sz="2000" dirty="0"/>
              <a:t> </a:t>
            </a:r>
            <a:r>
              <a:rPr lang="en-US" sz="2000" dirty="0" err="1"/>
              <a:t>beneficio</a:t>
            </a:r>
            <a:r>
              <a:rPr lang="en-US" sz="2000" dirty="0"/>
              <a:t> general, </a:t>
            </a:r>
            <a:r>
              <a:rPr lang="en-US" sz="2000" dirty="0" err="1"/>
              <a:t>tal</a:t>
            </a:r>
            <a:r>
              <a:rPr lang="en-US" sz="2000" dirty="0"/>
              <a:t> </a:t>
            </a:r>
            <a:r>
              <a:rPr lang="en-US" sz="2000" dirty="0" err="1"/>
              <a:t>como</a:t>
            </a:r>
            <a:r>
              <a:rPr lang="en-US" sz="2000" dirty="0"/>
              <a:t> lo </a:t>
            </a:r>
            <a:r>
              <a:rPr lang="en-US" sz="2000" dirty="0" err="1"/>
              <a:t>seguimos</a:t>
            </a:r>
            <a:r>
              <a:rPr lang="en-US" sz="2000" dirty="0"/>
              <a:t> </a:t>
            </a:r>
            <a:r>
              <a:rPr lang="en-US" sz="2000" dirty="0" err="1"/>
              <a:t>haciendo</a:t>
            </a:r>
            <a:r>
              <a:rPr lang="en-US" sz="2000" dirty="0"/>
              <a:t> en la </a:t>
            </a:r>
            <a:r>
              <a:rPr lang="en-US" sz="2000" dirty="0" err="1"/>
              <a:t>actualidad</a:t>
            </a:r>
            <a:r>
              <a:rPr lang="en-US" sz="2000" dirty="0"/>
              <a:t>. Se </a:t>
            </a:r>
            <a:r>
              <a:rPr lang="en-US" sz="2000" dirty="0" err="1"/>
              <a:t>dedicaron</a:t>
            </a:r>
            <a:r>
              <a:rPr lang="en-US" sz="2000" dirty="0"/>
              <a:t> a </a:t>
            </a:r>
            <a:r>
              <a:rPr lang="en-US" sz="2000" dirty="0" err="1"/>
              <a:t>observar</a:t>
            </a:r>
            <a:r>
              <a:rPr lang="en-US" sz="2000" dirty="0"/>
              <a:t> las </a:t>
            </a:r>
            <a:r>
              <a:rPr lang="en-US" sz="2000" dirty="0" err="1"/>
              <a:t>leyes</a:t>
            </a:r>
            <a:r>
              <a:rPr lang="en-US" sz="2000" dirty="0"/>
              <a:t> de la </a:t>
            </a:r>
            <a:r>
              <a:rPr lang="en-US" sz="2000" dirty="0" err="1"/>
              <a:t>naturaleza</a:t>
            </a:r>
            <a:r>
              <a:rPr lang="en-US" sz="2000" dirty="0"/>
              <a:t>, y </a:t>
            </a:r>
            <a:r>
              <a:rPr lang="en-US" sz="2000" dirty="0" err="1"/>
              <a:t>desarrollaron</a:t>
            </a:r>
            <a:r>
              <a:rPr lang="en-US" sz="2000" dirty="0"/>
              <a:t> </a:t>
            </a:r>
            <a:r>
              <a:rPr lang="en-US" sz="2000" dirty="0" err="1"/>
              <a:t>conocimientos</a:t>
            </a:r>
            <a:r>
              <a:rPr lang="en-US" sz="2000" dirty="0"/>
              <a:t> de las </a:t>
            </a:r>
            <a:r>
              <a:rPr lang="en-US" sz="2000" dirty="0" err="1"/>
              <a:t>matemáticas</a:t>
            </a:r>
            <a:r>
              <a:rPr lang="en-US" sz="2000" dirty="0"/>
              <a:t> y la </a:t>
            </a:r>
            <a:r>
              <a:rPr lang="en-US" sz="2000" dirty="0" err="1"/>
              <a:t>ciencia</a:t>
            </a:r>
            <a:r>
              <a:rPr lang="en-US" sz="2000" dirty="0"/>
              <a:t> </a:t>
            </a:r>
            <a:r>
              <a:rPr lang="en-US" sz="2000" dirty="0" err="1"/>
              <a:t>que</a:t>
            </a:r>
            <a:r>
              <a:rPr lang="en-US" sz="2000" dirty="0"/>
              <a:t> no </a:t>
            </a:r>
            <a:r>
              <a:rPr lang="en-US" sz="2000" dirty="0" err="1"/>
              <a:t>eran</a:t>
            </a:r>
            <a:r>
              <a:rPr lang="en-US" sz="2000" dirty="0"/>
              <a:t> </a:t>
            </a:r>
            <a:r>
              <a:rPr lang="en-US" sz="2000" dirty="0" err="1"/>
              <a:t>compartidos</a:t>
            </a:r>
            <a:r>
              <a:rPr lang="en-US" sz="2000" dirty="0"/>
              <a:t> por la </a:t>
            </a:r>
            <a:r>
              <a:rPr lang="en-US" sz="2000" dirty="0" err="1"/>
              <a:t>gente</a:t>
            </a:r>
            <a:r>
              <a:rPr lang="en-US" sz="2000" dirty="0"/>
              <a:t>  </a:t>
            </a:r>
            <a:r>
              <a:rPr lang="en-US" sz="2000" dirty="0" err="1"/>
              <a:t>común</a:t>
            </a:r>
            <a:r>
              <a:rPr lang="en-US" sz="2000" dirty="0"/>
              <a:t>. </a:t>
            </a:r>
            <a:r>
              <a:rPr lang="en-US" sz="2000" dirty="0" err="1"/>
              <a:t>Aplicaron</a:t>
            </a:r>
            <a:r>
              <a:rPr lang="en-US" sz="2000" dirty="0"/>
              <a:t> </a:t>
            </a:r>
            <a:r>
              <a:rPr lang="en-US" sz="2000" dirty="0" err="1"/>
              <a:t>este</a:t>
            </a:r>
            <a:r>
              <a:rPr lang="en-US" sz="2000" dirty="0"/>
              <a:t> </a:t>
            </a:r>
            <a:r>
              <a:rPr lang="en-US" sz="2000" dirty="0" err="1"/>
              <a:t>conocimiento</a:t>
            </a:r>
            <a:r>
              <a:rPr lang="en-US" sz="2000" dirty="0"/>
              <a:t> con </a:t>
            </a:r>
            <a:r>
              <a:rPr lang="en-US" sz="2000" dirty="0" err="1"/>
              <a:t>discreción</a:t>
            </a:r>
            <a:r>
              <a:rPr lang="en-US" sz="2000" dirty="0"/>
              <a:t> y </a:t>
            </a:r>
            <a:r>
              <a:rPr lang="en-US" sz="2000" dirty="0" err="1"/>
              <a:t>buen</a:t>
            </a:r>
            <a:r>
              <a:rPr lang="en-US" sz="2000" dirty="0"/>
              <a:t> </a:t>
            </a:r>
            <a:r>
              <a:rPr lang="en-US" sz="2000" dirty="0" err="1"/>
              <a:t>juicio</a:t>
            </a:r>
            <a:r>
              <a:rPr lang="en-US" sz="2000" dirty="0"/>
              <a:t>, </a:t>
            </a:r>
            <a:r>
              <a:rPr lang="en-US" sz="2000" dirty="0" err="1"/>
              <a:t>logrando</a:t>
            </a:r>
            <a:r>
              <a:rPr lang="en-US" sz="2000" dirty="0"/>
              <a:t> </a:t>
            </a:r>
            <a:r>
              <a:rPr lang="en-US" sz="2000" dirty="0" err="1"/>
              <a:t>así</a:t>
            </a:r>
            <a:r>
              <a:rPr lang="en-US" sz="2000" dirty="0"/>
              <a:t> </a:t>
            </a:r>
            <a:r>
              <a:rPr lang="en-US" sz="2000" dirty="0" err="1"/>
              <a:t>satisfacer</a:t>
            </a:r>
            <a:r>
              <a:rPr lang="en-US" sz="2000" dirty="0"/>
              <a:t> </a:t>
            </a:r>
            <a:r>
              <a:rPr lang="en-US" sz="2000" dirty="0" err="1"/>
              <a:t>necesidades</a:t>
            </a:r>
            <a:r>
              <a:rPr lang="en-US" sz="2000" dirty="0"/>
              <a:t> </a:t>
            </a:r>
            <a:r>
              <a:rPr lang="en-US" sz="2000" dirty="0" err="1"/>
              <a:t>sociales</a:t>
            </a:r>
            <a:r>
              <a:rPr lang="en-US" sz="2000" dirty="0"/>
              <a:t> </a:t>
            </a:r>
            <a:r>
              <a:rPr lang="en-US" sz="2000" dirty="0" err="1"/>
              <a:t>mediante</a:t>
            </a:r>
            <a:r>
              <a:rPr lang="en-US" sz="2000" dirty="0"/>
              <a:t> la </a:t>
            </a:r>
            <a:r>
              <a:rPr lang="en-US" sz="2000" dirty="0" err="1"/>
              <a:t>construcción</a:t>
            </a:r>
            <a:r>
              <a:rPr lang="en-US" sz="2000" dirty="0"/>
              <a:t> de </a:t>
            </a:r>
            <a:r>
              <a:rPr lang="en-US" sz="2000" dirty="0" err="1"/>
              <a:t>puentes</a:t>
            </a:r>
            <a:r>
              <a:rPr lang="en-US" sz="2000" dirty="0"/>
              <a:t>, caminos y </a:t>
            </a:r>
            <a:r>
              <a:rPr lang="en-US" sz="2000" dirty="0" err="1"/>
              <a:t>edificios</a:t>
            </a:r>
            <a:r>
              <a:rPr lang="en-US" sz="2000" dirty="0"/>
              <a:t>, </a:t>
            </a:r>
            <a:r>
              <a:rPr lang="en-US" sz="2000" dirty="0" err="1"/>
              <a:t>medios</a:t>
            </a:r>
            <a:r>
              <a:rPr lang="en-US" sz="2000" dirty="0"/>
              <a:t> de </a:t>
            </a:r>
            <a:r>
              <a:rPr lang="en-US" sz="2000" dirty="0" err="1"/>
              <a:t>riego</a:t>
            </a:r>
            <a:r>
              <a:rPr lang="en-US" sz="2000" dirty="0"/>
              <a:t> y de control de </a:t>
            </a:r>
            <a:r>
              <a:rPr lang="en-US" sz="2000" dirty="0" err="1"/>
              <a:t>corrientes</a:t>
            </a:r>
            <a:r>
              <a:rPr lang="en-US" sz="2000" dirty="0"/>
              <a:t> de </a:t>
            </a:r>
            <a:r>
              <a:rPr lang="en-US" sz="2000" dirty="0" err="1"/>
              <a:t>agua</a:t>
            </a:r>
            <a:r>
              <a:rPr lang="en-US" sz="2000" dirty="0"/>
              <a:t>, </a:t>
            </a:r>
            <a:r>
              <a:rPr lang="en-US" sz="2000" dirty="0" err="1"/>
              <a:t>mediante</a:t>
            </a:r>
            <a:r>
              <a:rPr lang="en-US" sz="2000" dirty="0"/>
              <a:t> </a:t>
            </a:r>
            <a:r>
              <a:rPr lang="en-US" sz="2000" dirty="0" err="1"/>
              <a:t>trabajo</a:t>
            </a:r>
            <a:r>
              <a:rPr lang="en-US" sz="2000" dirty="0"/>
              <a:t> </a:t>
            </a:r>
            <a:r>
              <a:rPr lang="en-US" sz="2000" dirty="0" err="1"/>
              <a:t>creativo</a:t>
            </a:r>
            <a:r>
              <a:rPr lang="en-US" sz="2000" dirty="0"/>
              <a:t>” (Wright, 1994:2)</a:t>
            </a:r>
            <a:endParaRPr lang="es-CO" sz="2000" dirty="0"/>
          </a:p>
        </p:txBody>
      </p:sp>
    </p:spTree>
    <p:extLst>
      <p:ext uri="{BB962C8B-B14F-4D97-AF65-F5344CB8AC3E}">
        <p14:creationId xmlns:p14="http://schemas.microsoft.com/office/powerpoint/2010/main" val="14696508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0DFC902-7D23-471A-B557-B6B6917D7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 y="-5705"/>
            <a:ext cx="9143993"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1 Título"/>
          <p:cNvSpPr>
            <a:spLocks noGrp="1"/>
          </p:cNvSpPr>
          <p:nvPr>
            <p:ph type="title"/>
          </p:nvPr>
        </p:nvSpPr>
        <p:spPr>
          <a:xfrm>
            <a:off x="867638" y="637762"/>
            <a:ext cx="7416372" cy="900131"/>
          </a:xfrm>
        </p:spPr>
        <p:txBody>
          <a:bodyPr anchor="t">
            <a:normAutofit/>
          </a:bodyPr>
          <a:lstStyle/>
          <a:p>
            <a:pPr algn="l"/>
            <a:r>
              <a:rPr lang="es-CO" sz="3500">
                <a:solidFill>
                  <a:schemeClr val="bg1"/>
                </a:solidFill>
              </a:rPr>
              <a:t>Ingeniería</a:t>
            </a:r>
          </a:p>
        </p:txBody>
      </p:sp>
      <p:sp>
        <p:nvSpPr>
          <p:cNvPr id="10" name="Rectangle 9">
            <a:extLst>
              <a:ext uri="{FF2B5EF4-FFF2-40B4-BE49-F238E27FC236}">
                <a16:creationId xmlns:a16="http://schemas.microsoft.com/office/drawing/2014/main" id="{A55D5633-D557-4DCA-982C-FF36EB7A1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9143992"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7638" y="2010758"/>
            <a:ext cx="342892"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2 Marcador de contenido"/>
          <p:cNvSpPr>
            <a:spLocks noGrp="1"/>
          </p:cNvSpPr>
          <p:nvPr>
            <p:ph idx="1"/>
          </p:nvPr>
        </p:nvSpPr>
        <p:spPr>
          <a:xfrm>
            <a:off x="866661" y="2217343"/>
            <a:ext cx="7410669" cy="3959619"/>
          </a:xfrm>
        </p:spPr>
        <p:txBody>
          <a:bodyPr>
            <a:normAutofit/>
          </a:bodyPr>
          <a:lstStyle/>
          <a:p>
            <a:r>
              <a:rPr lang="en-US" sz="2100"/>
              <a:t>“entre los años 1000 y 1200, en el que aparece y se utiliza por primera vez el título de ingeniero. Las palabras “ingenio” e “ingenioso” provienen del latín </a:t>
            </a:r>
            <a:r>
              <a:rPr lang="en-US" sz="2100" i="1"/>
              <a:t>ingenerare </a:t>
            </a:r>
            <a:r>
              <a:rPr lang="en-US" sz="2100"/>
              <a:t>que significa “crear”. De allí que la persona que creaba  o  diseñaba  máquinas  de  guerra  vino  a  ser  conocida  como  el  </a:t>
            </a:r>
            <a:r>
              <a:rPr lang="en-US" sz="2100" i="1"/>
              <a:t>ingeniator  </a:t>
            </a:r>
            <a:r>
              <a:rPr lang="en-US" sz="2100"/>
              <a:t>o ingeniero” (Becerra G., 2010, 47)</a:t>
            </a:r>
            <a:endParaRPr lang="es-CO" sz="2100"/>
          </a:p>
        </p:txBody>
      </p:sp>
    </p:spTree>
    <p:extLst>
      <p:ext uri="{BB962C8B-B14F-4D97-AF65-F5344CB8AC3E}">
        <p14:creationId xmlns:p14="http://schemas.microsoft.com/office/powerpoint/2010/main" val="14924850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0DFC902-7D23-471A-B557-B6B6917D7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 y="-5705"/>
            <a:ext cx="9143993"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1 Título"/>
          <p:cNvSpPr>
            <a:spLocks noGrp="1"/>
          </p:cNvSpPr>
          <p:nvPr>
            <p:ph type="title"/>
          </p:nvPr>
        </p:nvSpPr>
        <p:spPr>
          <a:xfrm>
            <a:off x="867638" y="637762"/>
            <a:ext cx="7416372" cy="900131"/>
          </a:xfrm>
        </p:spPr>
        <p:txBody>
          <a:bodyPr anchor="t">
            <a:normAutofit/>
          </a:bodyPr>
          <a:lstStyle/>
          <a:p>
            <a:pPr algn="l"/>
            <a:r>
              <a:rPr lang="es-CO" sz="3500">
                <a:solidFill>
                  <a:schemeClr val="bg1"/>
                </a:solidFill>
              </a:rPr>
              <a:t>Ingeniería</a:t>
            </a:r>
          </a:p>
        </p:txBody>
      </p:sp>
      <p:sp>
        <p:nvSpPr>
          <p:cNvPr id="10" name="Rectangle 9">
            <a:extLst>
              <a:ext uri="{FF2B5EF4-FFF2-40B4-BE49-F238E27FC236}">
                <a16:creationId xmlns:a16="http://schemas.microsoft.com/office/drawing/2014/main" id="{A55D5633-D557-4DCA-982C-FF36EB7A1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9143992"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7638" y="2010758"/>
            <a:ext cx="342892"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2 Marcador de contenido"/>
          <p:cNvSpPr>
            <a:spLocks noGrp="1"/>
          </p:cNvSpPr>
          <p:nvPr>
            <p:ph idx="1"/>
          </p:nvPr>
        </p:nvSpPr>
        <p:spPr>
          <a:xfrm>
            <a:off x="866661" y="2217343"/>
            <a:ext cx="7410669" cy="3959619"/>
          </a:xfrm>
        </p:spPr>
        <p:txBody>
          <a:bodyPr>
            <a:normAutofit/>
          </a:bodyPr>
          <a:lstStyle/>
          <a:p>
            <a:r>
              <a:rPr lang="en-US" sz="2100"/>
              <a:t>Entre el industrial, el simple obrero y el investigador científico, apareció el ingeniero” (Mumford, 1971: 239-240). Con la emergencia de esta figura profesional de la sociedad moderna aparece la primera escuela para su preparación académica. Fue la Ecole Polytechnique de Paris, creada en 1794. Se buscaba que “los nuevos ingenieros  tenían que dominar todos los problemas que supone el desarrollo de las nuevas máquinas y obras, y la  aplicación de las nuevas formas de energía; la esfera de la profesión debe ser tan amplia en todas sus ramas especializadas como la de Leonardo lo había sido en su primitivo estado relativamente indiferenciado” (Mumford, 1971; 240).</a:t>
            </a:r>
            <a:endParaRPr lang="es-CO" sz="2100"/>
          </a:p>
          <a:p>
            <a:endParaRPr lang="es-CO" sz="2100"/>
          </a:p>
        </p:txBody>
      </p:sp>
    </p:spTree>
    <p:extLst>
      <p:ext uri="{BB962C8B-B14F-4D97-AF65-F5344CB8AC3E}">
        <p14:creationId xmlns:p14="http://schemas.microsoft.com/office/powerpoint/2010/main" val="17857602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896A03-3945-419A-B66B-4EE266EDD1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 y="0"/>
            <a:ext cx="3490714" cy="6858001"/>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1 Título"/>
          <p:cNvSpPr>
            <a:spLocks noGrp="1"/>
          </p:cNvSpPr>
          <p:nvPr>
            <p:ph type="title"/>
          </p:nvPr>
        </p:nvSpPr>
        <p:spPr>
          <a:xfrm>
            <a:off x="866669" y="637762"/>
            <a:ext cx="2174676" cy="5576770"/>
          </a:xfrm>
        </p:spPr>
        <p:txBody>
          <a:bodyPr vert="horz" lIns="91440" tIns="45720" rIns="91440" bIns="45720" rtlCol="0" anchor="ctr">
            <a:normAutofit/>
          </a:bodyPr>
          <a:lstStyle/>
          <a:p>
            <a:pPr algn="l">
              <a:lnSpc>
                <a:spcPct val="90000"/>
              </a:lnSpc>
            </a:pPr>
            <a:r>
              <a:rPr lang="en-US" sz="4200" kern="1200">
                <a:solidFill>
                  <a:schemeClr val="bg1"/>
                </a:solidFill>
                <a:latin typeface="+mj-lt"/>
                <a:ea typeface="+mj-ea"/>
                <a:cs typeface="+mj-cs"/>
              </a:rPr>
              <a:t>Objetivo</a:t>
            </a:r>
          </a:p>
        </p:txBody>
      </p:sp>
      <p:sp>
        <p:nvSpPr>
          <p:cNvPr id="10" name="Rectangle 9">
            <a:extLst>
              <a:ext uri="{FF2B5EF4-FFF2-40B4-BE49-F238E27FC236}">
                <a16:creationId xmlns:a16="http://schemas.microsoft.com/office/drawing/2014/main" id="{B34F5AD2-EDBD-4BBD-A55C-EAFFD0C709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89401" y="0"/>
            <a:ext cx="5654591" cy="685800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2 Marcador de contenido"/>
          <p:cNvSpPr>
            <a:spLocks noGrp="1"/>
          </p:cNvSpPr>
          <p:nvPr>
            <p:ph idx="1"/>
          </p:nvPr>
        </p:nvSpPr>
        <p:spPr>
          <a:xfrm>
            <a:off x="4083581" y="637762"/>
            <a:ext cx="4200435" cy="5576770"/>
          </a:xfrm>
        </p:spPr>
        <p:txBody>
          <a:bodyPr vert="horz" lIns="91440" tIns="45720" rIns="91440" bIns="45720" rtlCol="0" anchor="ctr">
            <a:normAutofit/>
          </a:bodyPr>
          <a:lstStyle/>
          <a:p>
            <a:pPr marL="0" indent="0">
              <a:lnSpc>
                <a:spcPct val="90000"/>
              </a:lnSpc>
              <a:spcBef>
                <a:spcPts val="1000"/>
              </a:spcBef>
              <a:buNone/>
            </a:pPr>
            <a:r>
              <a:rPr lang="en-US" sz="2800" kern="1200">
                <a:solidFill>
                  <a:schemeClr val="tx1"/>
                </a:solidFill>
                <a:latin typeface="+mn-lt"/>
                <a:ea typeface="+mn-ea"/>
                <a:cs typeface="+mn-cs"/>
              </a:rPr>
              <a:t>Identificar cual es el campo de acción de la electrónica y su papel en el desarrollo industrial</a:t>
            </a:r>
          </a:p>
        </p:txBody>
      </p:sp>
    </p:spTree>
    <p:extLst>
      <p:ext uri="{BB962C8B-B14F-4D97-AF65-F5344CB8AC3E}">
        <p14:creationId xmlns:p14="http://schemas.microsoft.com/office/powerpoint/2010/main" val="13330776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1 Título"/>
          <p:cNvSpPr>
            <a:spLocks noGrp="1"/>
          </p:cNvSpPr>
          <p:nvPr>
            <p:ph type="title"/>
          </p:nvPr>
        </p:nvSpPr>
        <p:spPr>
          <a:xfrm>
            <a:off x="1028699" y="294538"/>
            <a:ext cx="7421963" cy="1033669"/>
          </a:xfrm>
        </p:spPr>
        <p:txBody>
          <a:bodyPr>
            <a:normAutofit/>
          </a:bodyPr>
          <a:lstStyle/>
          <a:p>
            <a:r>
              <a:rPr lang="es-CO" sz="3500">
                <a:solidFill>
                  <a:srgbClr val="FFFFFF"/>
                </a:solidFill>
              </a:rPr>
              <a:t>Ingeniería y ciencia</a:t>
            </a:r>
          </a:p>
        </p:txBody>
      </p:sp>
      <p:sp>
        <p:nvSpPr>
          <p:cNvPr id="3" name="2 Marcador de contenido"/>
          <p:cNvSpPr>
            <a:spLocks noGrp="1"/>
          </p:cNvSpPr>
          <p:nvPr>
            <p:ph idx="1"/>
          </p:nvPr>
        </p:nvSpPr>
        <p:spPr>
          <a:xfrm>
            <a:off x="1028699" y="2318197"/>
            <a:ext cx="7293023" cy="3683358"/>
          </a:xfrm>
        </p:spPr>
        <p:txBody>
          <a:bodyPr anchor="ctr">
            <a:normAutofit/>
          </a:bodyPr>
          <a:lstStyle/>
          <a:p>
            <a:pPr algn="just"/>
            <a:r>
              <a:rPr lang="en-US" sz="2000" dirty="0"/>
              <a:t>Si bien es </a:t>
            </a:r>
            <a:r>
              <a:rPr lang="en-US" sz="2000" dirty="0" err="1"/>
              <a:t>cierto</a:t>
            </a:r>
            <a:r>
              <a:rPr lang="en-US" sz="2000" dirty="0"/>
              <a:t> </a:t>
            </a:r>
            <a:r>
              <a:rPr lang="en-US" sz="2000" dirty="0" err="1"/>
              <a:t>que</a:t>
            </a:r>
            <a:r>
              <a:rPr lang="en-US" sz="2000" dirty="0"/>
              <a:t> es </a:t>
            </a:r>
            <a:r>
              <a:rPr lang="en-US" sz="2000" dirty="0" err="1"/>
              <a:t>el</a:t>
            </a:r>
            <a:r>
              <a:rPr lang="en-US" sz="2000" dirty="0"/>
              <a:t>  </a:t>
            </a:r>
            <a:r>
              <a:rPr lang="en-US" sz="2000" dirty="0" err="1"/>
              <a:t>conocimiento</a:t>
            </a:r>
            <a:r>
              <a:rPr lang="en-US" sz="2000" dirty="0"/>
              <a:t> </a:t>
            </a:r>
            <a:r>
              <a:rPr lang="en-US" sz="2000" dirty="0" err="1"/>
              <a:t>científico</a:t>
            </a:r>
            <a:r>
              <a:rPr lang="en-US" sz="2000" dirty="0"/>
              <a:t>, en </a:t>
            </a:r>
            <a:r>
              <a:rPr lang="en-US" sz="2000" dirty="0" err="1"/>
              <a:t>su</a:t>
            </a:r>
            <a:r>
              <a:rPr lang="en-US" sz="2000" dirty="0"/>
              <a:t> </a:t>
            </a:r>
            <a:r>
              <a:rPr lang="en-US" sz="2000" dirty="0" err="1"/>
              <a:t>sentido</a:t>
            </a:r>
            <a:r>
              <a:rPr lang="en-US" sz="2000" dirty="0"/>
              <a:t> de </a:t>
            </a:r>
            <a:r>
              <a:rPr lang="en-US" sz="2000" dirty="0" err="1"/>
              <a:t>aplicabilidad</a:t>
            </a:r>
            <a:r>
              <a:rPr lang="en-US" sz="2000" dirty="0"/>
              <a:t> y </a:t>
            </a:r>
            <a:r>
              <a:rPr lang="en-US" sz="2000" dirty="0" err="1"/>
              <a:t>resolución</a:t>
            </a:r>
            <a:r>
              <a:rPr lang="en-US" sz="2000" dirty="0"/>
              <a:t> de </a:t>
            </a:r>
            <a:r>
              <a:rPr lang="en-US" sz="2000" dirty="0" err="1"/>
              <a:t>necesidades</a:t>
            </a:r>
            <a:r>
              <a:rPr lang="en-US" sz="2000" dirty="0"/>
              <a:t> </a:t>
            </a:r>
            <a:r>
              <a:rPr lang="en-US" sz="2000" dirty="0" err="1"/>
              <a:t>humanas</a:t>
            </a:r>
            <a:r>
              <a:rPr lang="en-US" sz="2000" dirty="0"/>
              <a:t> y  </a:t>
            </a:r>
            <a:r>
              <a:rPr lang="en-US" sz="2000" dirty="0" err="1"/>
              <a:t>sociales</a:t>
            </a:r>
            <a:r>
              <a:rPr lang="en-US" sz="2000" dirty="0"/>
              <a:t>, lo </a:t>
            </a:r>
            <a:r>
              <a:rPr lang="en-US" sz="2000" dirty="0" err="1"/>
              <a:t>que</a:t>
            </a:r>
            <a:r>
              <a:rPr lang="en-US" sz="2000" dirty="0"/>
              <a:t> le da </a:t>
            </a:r>
            <a:r>
              <a:rPr lang="en-US" sz="2000" dirty="0" err="1"/>
              <a:t>sustento</a:t>
            </a:r>
            <a:r>
              <a:rPr lang="en-US" sz="2000" dirty="0"/>
              <a:t> y rigor al </a:t>
            </a:r>
            <a:r>
              <a:rPr lang="en-US" sz="2000" dirty="0" err="1"/>
              <a:t>trabajo</a:t>
            </a:r>
            <a:r>
              <a:rPr lang="en-US" sz="2000" dirty="0"/>
              <a:t> </a:t>
            </a:r>
            <a:r>
              <a:rPr lang="en-US" sz="2000" dirty="0" err="1"/>
              <a:t>ingenieril</a:t>
            </a:r>
            <a:r>
              <a:rPr lang="en-US" sz="2000" dirty="0"/>
              <a:t>, se </a:t>
            </a:r>
            <a:r>
              <a:rPr lang="en-US" sz="2000" dirty="0" err="1"/>
              <a:t>tiene</a:t>
            </a:r>
            <a:r>
              <a:rPr lang="en-US" sz="2000" dirty="0"/>
              <a:t> </a:t>
            </a:r>
            <a:r>
              <a:rPr lang="en-US" sz="2000" dirty="0" err="1"/>
              <a:t>que</a:t>
            </a:r>
            <a:r>
              <a:rPr lang="en-US" sz="2000" dirty="0"/>
              <a:t> la </a:t>
            </a:r>
            <a:r>
              <a:rPr lang="en-US" sz="2000" dirty="0" err="1"/>
              <a:t>ingeniera</a:t>
            </a:r>
            <a:r>
              <a:rPr lang="en-US" sz="2000" dirty="0"/>
              <a:t> no es </a:t>
            </a:r>
            <a:r>
              <a:rPr lang="en-US" sz="2000" dirty="0" err="1"/>
              <a:t>una</a:t>
            </a:r>
            <a:r>
              <a:rPr lang="en-US" sz="2000" dirty="0"/>
              <a:t>  </a:t>
            </a:r>
            <a:r>
              <a:rPr lang="en-US" sz="2000" dirty="0" err="1"/>
              <a:t>ciencia</a:t>
            </a:r>
            <a:r>
              <a:rPr lang="en-US" sz="2000" dirty="0"/>
              <a:t>, </a:t>
            </a:r>
            <a:r>
              <a:rPr lang="en-US" sz="2000" dirty="0" err="1"/>
              <a:t>ella</a:t>
            </a:r>
            <a:r>
              <a:rPr lang="en-US" sz="2000" dirty="0"/>
              <a:t> no se </a:t>
            </a:r>
            <a:r>
              <a:rPr lang="en-US" sz="2000" dirty="0" err="1"/>
              <a:t>puede</a:t>
            </a:r>
            <a:r>
              <a:rPr lang="en-US" sz="2000" dirty="0"/>
              <a:t> </a:t>
            </a:r>
            <a:r>
              <a:rPr lang="en-US" sz="2000" dirty="0" err="1"/>
              <a:t>construir</a:t>
            </a:r>
            <a:r>
              <a:rPr lang="en-US" sz="2000" dirty="0"/>
              <a:t> por </a:t>
            </a:r>
            <a:r>
              <a:rPr lang="en-US" sz="2000" dirty="0" err="1"/>
              <a:t>sí</a:t>
            </a:r>
            <a:r>
              <a:rPr lang="en-US" sz="2000" dirty="0"/>
              <a:t> </a:t>
            </a:r>
            <a:r>
              <a:rPr lang="en-US" sz="2000" dirty="0" err="1"/>
              <a:t>misma</a:t>
            </a:r>
            <a:r>
              <a:rPr lang="en-US" sz="2000" dirty="0"/>
              <a:t>, </a:t>
            </a:r>
            <a:r>
              <a:rPr lang="en-US" sz="2000" dirty="0" err="1"/>
              <a:t>pues</a:t>
            </a:r>
            <a:r>
              <a:rPr lang="en-US" sz="2000" dirty="0"/>
              <a:t> </a:t>
            </a:r>
            <a:r>
              <a:rPr lang="en-US" sz="2000" dirty="0" err="1"/>
              <a:t>recibe</a:t>
            </a:r>
            <a:r>
              <a:rPr lang="en-US" sz="2000" dirty="0"/>
              <a:t> </a:t>
            </a:r>
            <a:r>
              <a:rPr lang="en-US" sz="2000" dirty="0" err="1"/>
              <a:t>los</a:t>
            </a:r>
            <a:r>
              <a:rPr lang="en-US" sz="2000" dirty="0"/>
              <a:t> </a:t>
            </a:r>
            <a:r>
              <a:rPr lang="en-US" sz="2000" dirty="0" err="1"/>
              <a:t>conocimientos</a:t>
            </a:r>
            <a:r>
              <a:rPr lang="en-US" sz="2000" dirty="0"/>
              <a:t> con </a:t>
            </a:r>
            <a:r>
              <a:rPr lang="en-US" sz="2000" dirty="0" err="1"/>
              <a:t>los</a:t>
            </a:r>
            <a:r>
              <a:rPr lang="en-US" sz="2000" dirty="0"/>
              <a:t> </a:t>
            </a:r>
            <a:r>
              <a:rPr lang="en-US" sz="2000" dirty="0" err="1"/>
              <a:t>que</a:t>
            </a:r>
            <a:r>
              <a:rPr lang="en-US" sz="2000" dirty="0"/>
              <a:t>  </a:t>
            </a:r>
            <a:r>
              <a:rPr lang="en-US" sz="2000" dirty="0" err="1"/>
              <a:t>trabaja</a:t>
            </a:r>
            <a:r>
              <a:rPr lang="en-US" sz="2000" dirty="0"/>
              <a:t> del exterior. Su </a:t>
            </a:r>
            <a:r>
              <a:rPr lang="en-US" sz="2000" dirty="0" err="1"/>
              <a:t>preocupación</a:t>
            </a:r>
            <a:r>
              <a:rPr lang="en-US" sz="2000" dirty="0"/>
              <a:t>, </a:t>
            </a:r>
            <a:r>
              <a:rPr lang="en-US" sz="2000" dirty="0" err="1"/>
              <a:t>entonces</a:t>
            </a:r>
            <a:r>
              <a:rPr lang="en-US" sz="2000" dirty="0"/>
              <a:t>, no es </a:t>
            </a:r>
            <a:r>
              <a:rPr lang="en-US" sz="2000" dirty="0" err="1"/>
              <a:t>el</a:t>
            </a:r>
            <a:r>
              <a:rPr lang="en-US" sz="2000" dirty="0"/>
              <a:t> </a:t>
            </a:r>
            <a:r>
              <a:rPr lang="en-US" sz="2000" dirty="0" err="1"/>
              <a:t>avance</a:t>
            </a:r>
            <a:r>
              <a:rPr lang="en-US" sz="2000" dirty="0"/>
              <a:t>  del  </a:t>
            </a:r>
            <a:r>
              <a:rPr lang="en-US" sz="2000" dirty="0" err="1"/>
              <a:t>conocimiento</a:t>
            </a:r>
            <a:r>
              <a:rPr lang="en-US" sz="2000" dirty="0"/>
              <a:t>  </a:t>
            </a:r>
            <a:r>
              <a:rPr lang="en-US" sz="2000" dirty="0" err="1"/>
              <a:t>científico</a:t>
            </a:r>
            <a:r>
              <a:rPr lang="en-US" sz="2000" dirty="0"/>
              <a:t>,   la  </a:t>
            </a:r>
            <a:r>
              <a:rPr lang="en-US" sz="2000" dirty="0" err="1"/>
              <a:t>búsqueda</a:t>
            </a:r>
            <a:r>
              <a:rPr lang="en-US" sz="2000" dirty="0"/>
              <a:t>  de  </a:t>
            </a:r>
            <a:r>
              <a:rPr lang="en-US" sz="2000" dirty="0" err="1"/>
              <a:t>leyes</a:t>
            </a:r>
            <a:r>
              <a:rPr lang="en-US" sz="2000" dirty="0"/>
              <a:t>  y  </a:t>
            </a:r>
            <a:r>
              <a:rPr lang="en-US" sz="2000" dirty="0" err="1"/>
              <a:t>paradigmas</a:t>
            </a:r>
            <a:r>
              <a:rPr lang="en-US" sz="2000" dirty="0"/>
              <a:t>,  </a:t>
            </a:r>
            <a:r>
              <a:rPr lang="en-US" sz="2000" dirty="0" err="1"/>
              <a:t>sino</a:t>
            </a:r>
            <a:r>
              <a:rPr lang="en-US" sz="2000" dirty="0"/>
              <a:t>  </a:t>
            </a:r>
            <a:r>
              <a:rPr lang="en-US" sz="2000" dirty="0" err="1"/>
              <a:t>su</a:t>
            </a:r>
            <a:r>
              <a:rPr lang="en-US" sz="2000" dirty="0"/>
              <a:t> </a:t>
            </a:r>
            <a:r>
              <a:rPr lang="en-US" sz="2000" dirty="0" err="1"/>
              <a:t>aplicabilidad</a:t>
            </a:r>
            <a:r>
              <a:rPr lang="en-US" sz="2000" dirty="0"/>
              <a:t>,  </a:t>
            </a:r>
            <a:r>
              <a:rPr lang="en-US" sz="2000" dirty="0" err="1"/>
              <a:t>su</a:t>
            </a:r>
            <a:r>
              <a:rPr lang="en-US" sz="2000" dirty="0"/>
              <a:t>  </a:t>
            </a:r>
            <a:r>
              <a:rPr lang="en-US" sz="2000" dirty="0" err="1"/>
              <a:t>uso</a:t>
            </a:r>
            <a:r>
              <a:rPr lang="en-US" sz="2000" dirty="0"/>
              <a:t>  y  </a:t>
            </a:r>
            <a:r>
              <a:rPr lang="en-US" sz="2000" dirty="0" err="1"/>
              <a:t>rentabilidad</a:t>
            </a:r>
            <a:r>
              <a:rPr lang="en-US" sz="2000" dirty="0"/>
              <a:t>  </a:t>
            </a:r>
            <a:r>
              <a:rPr lang="en-US" sz="2000" dirty="0" err="1"/>
              <a:t>práctica</a:t>
            </a:r>
            <a:r>
              <a:rPr lang="en-US" sz="2000" dirty="0"/>
              <a:t>.  En  ese  </a:t>
            </a:r>
            <a:r>
              <a:rPr lang="en-US" sz="2000" dirty="0" err="1"/>
              <a:t>sentido</a:t>
            </a:r>
            <a:r>
              <a:rPr lang="en-US" sz="2000" dirty="0"/>
              <a:t>  no  </a:t>
            </a:r>
            <a:r>
              <a:rPr lang="en-US" sz="2000" dirty="0" err="1"/>
              <a:t>reflexiona</a:t>
            </a:r>
            <a:r>
              <a:rPr lang="en-US" sz="2000" dirty="0"/>
              <a:t>  </a:t>
            </a:r>
            <a:r>
              <a:rPr lang="en-US" sz="2000" dirty="0" err="1"/>
              <a:t>su</a:t>
            </a:r>
            <a:r>
              <a:rPr lang="en-US" sz="2000" dirty="0"/>
              <a:t>  </a:t>
            </a:r>
            <a:r>
              <a:rPr lang="en-US" sz="2000" dirty="0" err="1"/>
              <a:t>propio</a:t>
            </a:r>
            <a:r>
              <a:rPr lang="en-US" sz="2000" dirty="0"/>
              <a:t> </a:t>
            </a:r>
            <a:r>
              <a:rPr lang="en-US" sz="2000" dirty="0" err="1"/>
              <a:t>quehacer</a:t>
            </a:r>
            <a:r>
              <a:rPr lang="en-US" sz="2000" dirty="0"/>
              <a:t>, </a:t>
            </a:r>
            <a:r>
              <a:rPr lang="en-US" sz="2000" dirty="0" err="1"/>
              <a:t>sólo</a:t>
            </a:r>
            <a:r>
              <a:rPr lang="en-US" sz="2000" dirty="0"/>
              <a:t> lo </a:t>
            </a:r>
            <a:r>
              <a:rPr lang="en-US" sz="2000" dirty="0" err="1"/>
              <a:t>práctica</a:t>
            </a:r>
            <a:r>
              <a:rPr lang="en-US" sz="2000" dirty="0"/>
              <a:t>.</a:t>
            </a:r>
            <a:endParaRPr lang="es-CO" sz="2000" dirty="0"/>
          </a:p>
          <a:p>
            <a:endParaRPr lang="es-CO" sz="2000" dirty="0"/>
          </a:p>
        </p:txBody>
      </p:sp>
    </p:spTree>
    <p:extLst>
      <p:ext uri="{BB962C8B-B14F-4D97-AF65-F5344CB8AC3E}">
        <p14:creationId xmlns:p14="http://schemas.microsoft.com/office/powerpoint/2010/main" val="24480759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1 Título"/>
          <p:cNvSpPr>
            <a:spLocks noGrp="1"/>
          </p:cNvSpPr>
          <p:nvPr>
            <p:ph type="title"/>
          </p:nvPr>
        </p:nvSpPr>
        <p:spPr>
          <a:xfrm>
            <a:off x="1028699" y="294538"/>
            <a:ext cx="7421963" cy="1033669"/>
          </a:xfrm>
        </p:spPr>
        <p:txBody>
          <a:bodyPr>
            <a:normAutofit/>
          </a:bodyPr>
          <a:lstStyle/>
          <a:p>
            <a:r>
              <a:rPr lang="es-CO" sz="3500">
                <a:solidFill>
                  <a:srgbClr val="FFFFFF"/>
                </a:solidFill>
              </a:rPr>
              <a:t>Definición de Ingeniería</a:t>
            </a:r>
          </a:p>
        </p:txBody>
      </p:sp>
      <p:sp>
        <p:nvSpPr>
          <p:cNvPr id="3" name="2 Marcador de contenido"/>
          <p:cNvSpPr>
            <a:spLocks noGrp="1"/>
          </p:cNvSpPr>
          <p:nvPr>
            <p:ph idx="1"/>
          </p:nvPr>
        </p:nvSpPr>
        <p:spPr>
          <a:xfrm>
            <a:off x="1028699" y="2318197"/>
            <a:ext cx="7293023" cy="3683358"/>
          </a:xfrm>
        </p:spPr>
        <p:txBody>
          <a:bodyPr anchor="ctr">
            <a:normAutofit/>
          </a:bodyPr>
          <a:lstStyle/>
          <a:p>
            <a:r>
              <a:rPr lang="en-US" sz="1700"/>
              <a:t>La  ingeniería  es  el conjunto de  conocimientos teóricos, de conocimientos empíricos y de prácticas, que se aplican profesionalmente para disponer de las fuerzas y los recursos naturales, y de los objetos, los materiales y los sistemas hechos por el hombre para diseñar, construir, operar equipos,  instalaciones, bienes y servicios con fines económicos dentro de un contexto social  dado,  y   exigiendo  un  nivel  de  capacitación  científica  y  técnica  ad  hoc  – particularmente en física, ciencias naturales y economía-,especial y notoriamente superior al del común de los ciudadanos” (Valencia, 2004: 162).</a:t>
            </a:r>
            <a:endParaRPr lang="es-CO" sz="1700"/>
          </a:p>
          <a:p>
            <a:endParaRPr lang="es-CO" sz="1700"/>
          </a:p>
        </p:txBody>
      </p:sp>
    </p:spTree>
    <p:extLst>
      <p:ext uri="{BB962C8B-B14F-4D97-AF65-F5344CB8AC3E}">
        <p14:creationId xmlns:p14="http://schemas.microsoft.com/office/powerpoint/2010/main" val="16470499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0DFC902-7D23-471A-B557-B6B6917D7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 y="-5705"/>
            <a:ext cx="9143993"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1 Título"/>
          <p:cNvSpPr>
            <a:spLocks noGrp="1"/>
          </p:cNvSpPr>
          <p:nvPr>
            <p:ph type="title"/>
          </p:nvPr>
        </p:nvSpPr>
        <p:spPr>
          <a:xfrm>
            <a:off x="867638" y="637762"/>
            <a:ext cx="7416372" cy="900131"/>
          </a:xfrm>
        </p:spPr>
        <p:txBody>
          <a:bodyPr anchor="t">
            <a:normAutofit/>
          </a:bodyPr>
          <a:lstStyle/>
          <a:p>
            <a:pPr algn="l"/>
            <a:r>
              <a:rPr lang="es-CO" sz="3500">
                <a:solidFill>
                  <a:schemeClr val="bg1"/>
                </a:solidFill>
              </a:rPr>
              <a:t>Ciencia</a:t>
            </a:r>
          </a:p>
        </p:txBody>
      </p:sp>
      <p:sp>
        <p:nvSpPr>
          <p:cNvPr id="10" name="Rectangle 9">
            <a:extLst>
              <a:ext uri="{FF2B5EF4-FFF2-40B4-BE49-F238E27FC236}">
                <a16:creationId xmlns:a16="http://schemas.microsoft.com/office/drawing/2014/main" id="{A55D5633-D557-4DCA-982C-FF36EB7A1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9143992"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7638" y="2010758"/>
            <a:ext cx="342892"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2 Marcador de contenido"/>
          <p:cNvSpPr>
            <a:spLocks noGrp="1"/>
          </p:cNvSpPr>
          <p:nvPr>
            <p:ph idx="1"/>
          </p:nvPr>
        </p:nvSpPr>
        <p:spPr>
          <a:xfrm>
            <a:off x="866661" y="2217343"/>
            <a:ext cx="7410669" cy="3959619"/>
          </a:xfrm>
        </p:spPr>
        <p:txBody>
          <a:bodyPr>
            <a:normAutofit/>
          </a:bodyPr>
          <a:lstStyle/>
          <a:p>
            <a:r>
              <a:rPr lang="en-US" sz="2100"/>
              <a:t>La Ciencia se  entiende hoy como un modo de conocimiento valido, una  actividad compleja  y  ordenada. Es aquí en esta primera aproximación en donde se declara que la ciencia es fundamentalmente un </a:t>
            </a:r>
            <a:r>
              <a:rPr lang="en-US" sz="2100" b="1"/>
              <a:t>Sistema Complejo</a:t>
            </a:r>
            <a:r>
              <a:rPr lang="en-US" sz="2100"/>
              <a:t>, que atiende a múltiples hechos y objetos, de carácter heterogéneo y simultaneo.</a:t>
            </a:r>
            <a:endParaRPr lang="es-CO" sz="2100"/>
          </a:p>
          <a:p>
            <a:endParaRPr lang="es-CO" sz="2100"/>
          </a:p>
        </p:txBody>
      </p:sp>
    </p:spTree>
    <p:extLst>
      <p:ext uri="{BB962C8B-B14F-4D97-AF65-F5344CB8AC3E}">
        <p14:creationId xmlns:p14="http://schemas.microsoft.com/office/powerpoint/2010/main" val="23481513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0DFC902-7D23-471A-B557-B6B6917D7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 y="-5705"/>
            <a:ext cx="9143993"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1 Título"/>
          <p:cNvSpPr>
            <a:spLocks noGrp="1"/>
          </p:cNvSpPr>
          <p:nvPr>
            <p:ph type="title"/>
          </p:nvPr>
        </p:nvSpPr>
        <p:spPr>
          <a:xfrm>
            <a:off x="867638" y="637762"/>
            <a:ext cx="7416372" cy="900131"/>
          </a:xfrm>
        </p:spPr>
        <p:txBody>
          <a:bodyPr anchor="t">
            <a:normAutofit/>
          </a:bodyPr>
          <a:lstStyle/>
          <a:p>
            <a:pPr algn="l"/>
            <a:r>
              <a:rPr lang="es-CO" sz="3500">
                <a:solidFill>
                  <a:schemeClr val="bg1"/>
                </a:solidFill>
              </a:rPr>
              <a:t>Definición diccionarios</a:t>
            </a:r>
          </a:p>
        </p:txBody>
      </p:sp>
      <p:sp>
        <p:nvSpPr>
          <p:cNvPr id="10" name="Rectangle 9">
            <a:extLst>
              <a:ext uri="{FF2B5EF4-FFF2-40B4-BE49-F238E27FC236}">
                <a16:creationId xmlns:a16="http://schemas.microsoft.com/office/drawing/2014/main" id="{A55D5633-D557-4DCA-982C-FF36EB7A1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9143992"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7638" y="2010758"/>
            <a:ext cx="342892"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2 Marcador de contenido"/>
          <p:cNvSpPr>
            <a:spLocks noGrp="1"/>
          </p:cNvSpPr>
          <p:nvPr>
            <p:ph idx="1"/>
          </p:nvPr>
        </p:nvSpPr>
        <p:spPr>
          <a:xfrm>
            <a:off x="866661" y="2217343"/>
            <a:ext cx="7410669" cy="3959619"/>
          </a:xfrm>
        </p:spPr>
        <p:txBody>
          <a:bodyPr>
            <a:normAutofit/>
          </a:bodyPr>
          <a:lstStyle/>
          <a:p>
            <a:r>
              <a:rPr lang="es-ES" sz="2100"/>
              <a:t>Rama del saber humano constituida por el conjunto de conocimientos objetivos y verificables sobre una materia determinada que son obtenidos mediante la observación y la experimentación, la explicación de sus principios y causas y la formulación y verificación de hipótesis y se caracteriza, además, por la utilización de una metodología adecuada para el objeto de estudio y la sistematización de los conocimientos.</a:t>
            </a:r>
          </a:p>
          <a:p>
            <a:r>
              <a:rPr lang="es-ES" sz="2100"/>
              <a:t>Generalmente: Objeto de estudio, método de estudio –método científico-, conocimiento sistematizado y validado.</a:t>
            </a:r>
            <a:endParaRPr lang="es-CO" sz="2100"/>
          </a:p>
        </p:txBody>
      </p:sp>
    </p:spTree>
    <p:extLst>
      <p:ext uri="{BB962C8B-B14F-4D97-AF65-F5344CB8AC3E}">
        <p14:creationId xmlns:p14="http://schemas.microsoft.com/office/powerpoint/2010/main" val="20434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a:t>Espísteme</a:t>
            </a:r>
            <a:r>
              <a:rPr lang="es-MX" dirty="0"/>
              <a:t> de la tecnología</a:t>
            </a:r>
          </a:p>
        </p:txBody>
      </p:sp>
      <p:graphicFrame>
        <p:nvGraphicFramePr>
          <p:cNvPr id="4" name="3 Marcador de contenido"/>
          <p:cNvGraphicFramePr>
            <a:graphicFrameLocks noGrp="1"/>
          </p:cNvGraphicFramePr>
          <p:nvPr>
            <p:ph idx="1"/>
          </p:nvPr>
        </p:nvGraphicFramePr>
        <p:xfrm>
          <a:off x="457200" y="1600200"/>
          <a:ext cx="8435280" cy="4673600"/>
        </p:xfrm>
        <a:graphic>
          <a:graphicData uri="http://schemas.openxmlformats.org/drawingml/2006/table">
            <a:tbl>
              <a:tblPr firstRow="1" bandRow="1">
                <a:tableStyleId>{5C22544A-7EE6-4342-B048-85BDC9FD1C3A}</a:tableStyleId>
              </a:tblPr>
              <a:tblGrid>
                <a:gridCol w="1929602">
                  <a:extLst>
                    <a:ext uri="{9D8B030D-6E8A-4147-A177-3AD203B41FA5}">
                      <a16:colId xmlns:a16="http://schemas.microsoft.com/office/drawing/2014/main" val="20000"/>
                    </a:ext>
                  </a:extLst>
                </a:gridCol>
                <a:gridCol w="2140423">
                  <a:extLst>
                    <a:ext uri="{9D8B030D-6E8A-4147-A177-3AD203B41FA5}">
                      <a16:colId xmlns:a16="http://schemas.microsoft.com/office/drawing/2014/main" val="20001"/>
                    </a:ext>
                  </a:extLst>
                </a:gridCol>
                <a:gridCol w="2256435">
                  <a:extLst>
                    <a:ext uri="{9D8B030D-6E8A-4147-A177-3AD203B41FA5}">
                      <a16:colId xmlns:a16="http://schemas.microsoft.com/office/drawing/2014/main" val="20002"/>
                    </a:ext>
                  </a:extLst>
                </a:gridCol>
                <a:gridCol w="2108820">
                  <a:extLst>
                    <a:ext uri="{9D8B030D-6E8A-4147-A177-3AD203B41FA5}">
                      <a16:colId xmlns:a16="http://schemas.microsoft.com/office/drawing/2014/main" val="20003"/>
                    </a:ext>
                  </a:extLst>
                </a:gridCol>
              </a:tblGrid>
              <a:tr h="370840">
                <a:tc>
                  <a:txBody>
                    <a:bodyPr/>
                    <a:lstStyle/>
                    <a:p>
                      <a:r>
                        <a:rPr lang="es-MX" dirty="0"/>
                        <a:t>CATEGORIA</a:t>
                      </a:r>
                    </a:p>
                  </a:txBody>
                  <a:tcPr/>
                </a:tc>
                <a:tc>
                  <a:txBody>
                    <a:bodyPr/>
                    <a:lstStyle/>
                    <a:p>
                      <a:r>
                        <a:rPr lang="es-MX" dirty="0"/>
                        <a:t>EMPIRIA</a:t>
                      </a:r>
                    </a:p>
                  </a:txBody>
                  <a:tcPr/>
                </a:tc>
                <a:tc>
                  <a:txBody>
                    <a:bodyPr/>
                    <a:lstStyle/>
                    <a:p>
                      <a:r>
                        <a:rPr lang="es-MX" dirty="0"/>
                        <a:t>TECNICA</a:t>
                      </a:r>
                    </a:p>
                  </a:txBody>
                  <a:tcPr/>
                </a:tc>
                <a:tc>
                  <a:txBody>
                    <a:bodyPr/>
                    <a:lstStyle/>
                    <a:p>
                      <a:r>
                        <a:rPr lang="es-MX" dirty="0"/>
                        <a:t>TECNOLOGIA</a:t>
                      </a:r>
                    </a:p>
                  </a:txBody>
                  <a:tcPr/>
                </a:tc>
                <a:extLst>
                  <a:ext uri="{0D108BD9-81ED-4DB2-BD59-A6C34878D82A}">
                    <a16:rowId xmlns:a16="http://schemas.microsoft.com/office/drawing/2014/main" val="10000"/>
                  </a:ext>
                </a:extLst>
              </a:tr>
              <a:tr h="370840">
                <a:tc>
                  <a:txBody>
                    <a:bodyPr/>
                    <a:lstStyle/>
                    <a:p>
                      <a:r>
                        <a:rPr lang="es-MX" dirty="0"/>
                        <a:t>Origen</a:t>
                      </a:r>
                    </a:p>
                  </a:txBody>
                  <a:tcPr/>
                </a:tc>
                <a:tc>
                  <a:txBody>
                    <a:bodyPr/>
                    <a:lstStyle/>
                    <a:p>
                      <a:r>
                        <a:rPr lang="es-MX" dirty="0"/>
                        <a:t>Fuego</a:t>
                      </a:r>
                    </a:p>
                  </a:txBody>
                  <a:tcPr/>
                </a:tc>
                <a:tc>
                  <a:txBody>
                    <a:bodyPr/>
                    <a:lstStyle/>
                    <a:p>
                      <a:r>
                        <a:rPr lang="es-MX" dirty="0"/>
                        <a:t>Cobre</a:t>
                      </a:r>
                    </a:p>
                  </a:txBody>
                  <a:tcPr/>
                </a:tc>
                <a:tc>
                  <a:txBody>
                    <a:bodyPr/>
                    <a:lstStyle/>
                    <a:p>
                      <a:r>
                        <a:rPr lang="es-MX" dirty="0"/>
                        <a:t>Precisión y exactitud</a:t>
                      </a:r>
                    </a:p>
                  </a:txBody>
                  <a:tcPr/>
                </a:tc>
                <a:extLst>
                  <a:ext uri="{0D108BD9-81ED-4DB2-BD59-A6C34878D82A}">
                    <a16:rowId xmlns:a16="http://schemas.microsoft.com/office/drawing/2014/main" val="10001"/>
                  </a:ext>
                </a:extLst>
              </a:tr>
              <a:tr h="370840">
                <a:tc>
                  <a:txBody>
                    <a:bodyPr/>
                    <a:lstStyle/>
                    <a:p>
                      <a:r>
                        <a:rPr lang="es-MX" dirty="0"/>
                        <a:t>MATERIA</a:t>
                      </a:r>
                    </a:p>
                  </a:txBody>
                  <a:tcPr/>
                </a:tc>
                <a:tc>
                  <a:txBody>
                    <a:bodyPr/>
                    <a:lstStyle/>
                    <a:p>
                      <a:r>
                        <a:rPr lang="es-MX" dirty="0"/>
                        <a:t>Natural</a:t>
                      </a:r>
                    </a:p>
                  </a:txBody>
                  <a:tcPr/>
                </a:tc>
                <a:tc>
                  <a:txBody>
                    <a:bodyPr/>
                    <a:lstStyle/>
                    <a:p>
                      <a:r>
                        <a:rPr lang="es-MX" dirty="0"/>
                        <a:t>No directamente natural</a:t>
                      </a:r>
                    </a:p>
                  </a:txBody>
                  <a:tcPr/>
                </a:tc>
                <a:tc>
                  <a:txBody>
                    <a:bodyPr/>
                    <a:lstStyle/>
                    <a:p>
                      <a:r>
                        <a:rPr lang="es-MX" dirty="0"/>
                        <a:t>Elementos</a:t>
                      </a:r>
                      <a:r>
                        <a:rPr lang="es-MX" baseline="0" dirty="0"/>
                        <a:t> químicos</a:t>
                      </a:r>
                      <a:endParaRPr lang="es-MX" dirty="0"/>
                    </a:p>
                  </a:txBody>
                  <a:tcPr/>
                </a:tc>
                <a:extLst>
                  <a:ext uri="{0D108BD9-81ED-4DB2-BD59-A6C34878D82A}">
                    <a16:rowId xmlns:a16="http://schemas.microsoft.com/office/drawing/2014/main" val="10002"/>
                  </a:ext>
                </a:extLst>
              </a:tr>
              <a:tr h="370840">
                <a:tc>
                  <a:txBody>
                    <a:bodyPr/>
                    <a:lstStyle/>
                    <a:p>
                      <a:r>
                        <a:rPr lang="es-MX" dirty="0"/>
                        <a:t>HERRAMIENTA</a:t>
                      </a:r>
                    </a:p>
                  </a:txBody>
                  <a:tcPr/>
                </a:tc>
                <a:tc>
                  <a:txBody>
                    <a:bodyPr/>
                    <a:lstStyle/>
                    <a:p>
                      <a:r>
                        <a:rPr lang="es-MX" dirty="0"/>
                        <a:t>Básicas</a:t>
                      </a:r>
                      <a:r>
                        <a:rPr lang="es-MX" baseline="0" dirty="0"/>
                        <a:t> (caza)</a:t>
                      </a:r>
                      <a:endParaRPr lang="es-MX" dirty="0"/>
                    </a:p>
                  </a:txBody>
                  <a:tcPr/>
                </a:tc>
                <a:tc>
                  <a:txBody>
                    <a:bodyPr/>
                    <a:lstStyle/>
                    <a:p>
                      <a:r>
                        <a:rPr lang="es-MX" dirty="0"/>
                        <a:t>Extensión mano (Artefactos)</a:t>
                      </a:r>
                    </a:p>
                  </a:txBody>
                  <a:tcPr/>
                </a:tc>
                <a:tc>
                  <a:txBody>
                    <a:bodyPr/>
                    <a:lstStyle/>
                    <a:p>
                      <a:r>
                        <a:rPr lang="es-MX" dirty="0"/>
                        <a:t>Extensión del cerebro (</a:t>
                      </a:r>
                      <a:r>
                        <a:rPr lang="es-MX" dirty="0" err="1"/>
                        <a:t>Tecnofactos</a:t>
                      </a:r>
                      <a:r>
                        <a:rPr lang="es-MX" dirty="0"/>
                        <a:t>)</a:t>
                      </a:r>
                    </a:p>
                  </a:txBody>
                  <a:tcPr/>
                </a:tc>
                <a:extLst>
                  <a:ext uri="{0D108BD9-81ED-4DB2-BD59-A6C34878D82A}">
                    <a16:rowId xmlns:a16="http://schemas.microsoft.com/office/drawing/2014/main" val="10003"/>
                  </a:ext>
                </a:extLst>
              </a:tr>
              <a:tr h="370840">
                <a:tc>
                  <a:txBody>
                    <a:bodyPr/>
                    <a:lstStyle/>
                    <a:p>
                      <a:r>
                        <a:rPr lang="es-MX" dirty="0"/>
                        <a:t>PROCESO</a:t>
                      </a:r>
                    </a:p>
                  </a:txBody>
                  <a:tcPr/>
                </a:tc>
                <a:tc>
                  <a:txBody>
                    <a:bodyPr/>
                    <a:lstStyle/>
                    <a:p>
                      <a:r>
                        <a:rPr lang="es-MX" dirty="0"/>
                        <a:t>Representaciones</a:t>
                      </a:r>
                    </a:p>
                  </a:txBody>
                  <a:tcPr/>
                </a:tc>
                <a:tc>
                  <a:txBody>
                    <a:bodyPr/>
                    <a:lstStyle/>
                    <a:p>
                      <a:r>
                        <a:rPr lang="es-MX" dirty="0"/>
                        <a:t>Representaciones</a:t>
                      </a:r>
                      <a:r>
                        <a:rPr lang="es-MX" baseline="0" dirty="0"/>
                        <a:t> de representaciones</a:t>
                      </a:r>
                    </a:p>
                    <a:p>
                      <a:r>
                        <a:rPr lang="es-MX" baseline="0" dirty="0"/>
                        <a:t>Manejo de matemáticas básicas</a:t>
                      </a:r>
                      <a:endParaRPr lang="es-MX" dirty="0"/>
                    </a:p>
                  </a:txBody>
                  <a:tcPr/>
                </a:tc>
                <a:tc>
                  <a:txBody>
                    <a:bodyPr/>
                    <a:lstStyle/>
                    <a:p>
                      <a:r>
                        <a:rPr lang="es-MX" dirty="0"/>
                        <a:t>Representaciones de representaciones</a:t>
                      </a:r>
                    </a:p>
                    <a:p>
                      <a:r>
                        <a:rPr lang="es-MX" dirty="0"/>
                        <a:t>Ciencias</a:t>
                      </a:r>
                      <a:r>
                        <a:rPr lang="es-MX" baseline="0" dirty="0"/>
                        <a:t> exactas,  modernidad (orden)</a:t>
                      </a:r>
                      <a:endParaRPr lang="es-MX" dirty="0"/>
                    </a:p>
                  </a:txBody>
                  <a:tcPr/>
                </a:tc>
                <a:extLst>
                  <a:ext uri="{0D108BD9-81ED-4DB2-BD59-A6C34878D82A}">
                    <a16:rowId xmlns:a16="http://schemas.microsoft.com/office/drawing/2014/main" val="10004"/>
                  </a:ext>
                </a:extLst>
              </a:tr>
              <a:tr h="370840">
                <a:tc>
                  <a:txBody>
                    <a:bodyPr/>
                    <a:lstStyle/>
                    <a:p>
                      <a:r>
                        <a:rPr lang="es-MX" dirty="0"/>
                        <a:t>DISCURSO</a:t>
                      </a:r>
                    </a:p>
                  </a:txBody>
                  <a:tcPr/>
                </a:tc>
                <a:tc>
                  <a:txBody>
                    <a:bodyPr/>
                    <a:lstStyle/>
                    <a:p>
                      <a:r>
                        <a:rPr lang="es-MX" dirty="0"/>
                        <a:t>De padres a hijos</a:t>
                      </a:r>
                    </a:p>
                  </a:txBody>
                  <a:tcPr/>
                </a:tc>
                <a:tc>
                  <a:txBody>
                    <a:bodyPr/>
                    <a:lstStyle/>
                    <a:p>
                      <a:r>
                        <a:rPr lang="es-MX" dirty="0"/>
                        <a:t>Discurso con mínimo</a:t>
                      </a:r>
                      <a:r>
                        <a:rPr lang="es-MX" baseline="0" dirty="0"/>
                        <a:t> de elaboración (artefacto)</a:t>
                      </a:r>
                      <a:endParaRPr lang="es-MX" dirty="0"/>
                    </a:p>
                  </a:txBody>
                  <a:tcPr/>
                </a:tc>
                <a:tc>
                  <a:txBody>
                    <a:bodyPr/>
                    <a:lstStyle/>
                    <a:p>
                      <a:r>
                        <a:rPr lang="es-MX" dirty="0"/>
                        <a:t>Hipótesis – deducción (Ecuaciones diferenciales)</a:t>
                      </a:r>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9941528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3896A03-3945-419A-B66B-4EE266EDD1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 y="0"/>
            <a:ext cx="3490714" cy="6858001"/>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1 Título"/>
          <p:cNvSpPr>
            <a:spLocks noGrp="1"/>
          </p:cNvSpPr>
          <p:nvPr>
            <p:ph type="title"/>
          </p:nvPr>
        </p:nvSpPr>
        <p:spPr>
          <a:xfrm>
            <a:off x="867638" y="637762"/>
            <a:ext cx="2173707" cy="5576770"/>
          </a:xfrm>
        </p:spPr>
        <p:txBody>
          <a:bodyPr anchor="t">
            <a:normAutofit/>
          </a:bodyPr>
          <a:lstStyle/>
          <a:p>
            <a:pPr algn="l"/>
            <a:r>
              <a:rPr lang="es-CO" sz="3700">
                <a:solidFill>
                  <a:schemeClr val="bg1"/>
                </a:solidFill>
              </a:rPr>
              <a:t>Contenido básico</a:t>
            </a:r>
          </a:p>
        </p:txBody>
      </p:sp>
      <p:sp>
        <p:nvSpPr>
          <p:cNvPr id="11" name="Rectangle 10">
            <a:extLst>
              <a:ext uri="{FF2B5EF4-FFF2-40B4-BE49-F238E27FC236}">
                <a16:creationId xmlns:a16="http://schemas.microsoft.com/office/drawing/2014/main" id="{B34F5AD2-EDBD-4BBD-A55C-EAFFD0C709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89401" y="0"/>
            <a:ext cx="5654591" cy="685800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2 Marcador de contenido">
            <a:extLst>
              <a:ext uri="{FF2B5EF4-FFF2-40B4-BE49-F238E27FC236}">
                <a16:creationId xmlns:a16="http://schemas.microsoft.com/office/drawing/2014/main" id="{3EEB37FE-3C8F-16B5-ECB7-DE3A5B864B44}"/>
              </a:ext>
            </a:extLst>
          </p:cNvPr>
          <p:cNvGraphicFramePr>
            <a:graphicFrameLocks noGrp="1"/>
          </p:cNvGraphicFramePr>
          <p:nvPr>
            <p:ph idx="1"/>
            <p:extLst>
              <p:ext uri="{D42A27DB-BD31-4B8C-83A1-F6EECF244321}">
                <p14:modId xmlns:p14="http://schemas.microsoft.com/office/powerpoint/2010/main" val="2647959837"/>
              </p:ext>
            </p:extLst>
          </p:nvPr>
        </p:nvGraphicFramePr>
        <p:xfrm>
          <a:off x="4079965" y="637762"/>
          <a:ext cx="4204051" cy="55392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037524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3896A03-3945-419A-B66B-4EE266EDD1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 y="0"/>
            <a:ext cx="3490714" cy="6858001"/>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1 Título"/>
          <p:cNvSpPr>
            <a:spLocks noGrp="1"/>
          </p:cNvSpPr>
          <p:nvPr>
            <p:ph type="title"/>
          </p:nvPr>
        </p:nvSpPr>
        <p:spPr>
          <a:xfrm>
            <a:off x="867638" y="637762"/>
            <a:ext cx="2173707" cy="5576770"/>
          </a:xfrm>
        </p:spPr>
        <p:txBody>
          <a:bodyPr anchor="t">
            <a:normAutofit/>
          </a:bodyPr>
          <a:lstStyle/>
          <a:p>
            <a:pPr algn="l"/>
            <a:r>
              <a:rPr lang="es-CO" sz="3400">
                <a:solidFill>
                  <a:schemeClr val="bg1"/>
                </a:solidFill>
              </a:rPr>
              <a:t>Tecnología, Ingeniería, ciencia y electrónica</a:t>
            </a:r>
          </a:p>
        </p:txBody>
      </p:sp>
      <p:sp>
        <p:nvSpPr>
          <p:cNvPr id="11" name="Rectangle 10">
            <a:extLst>
              <a:ext uri="{FF2B5EF4-FFF2-40B4-BE49-F238E27FC236}">
                <a16:creationId xmlns:a16="http://schemas.microsoft.com/office/drawing/2014/main" id="{B34F5AD2-EDBD-4BBD-A55C-EAFFD0C709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89401" y="0"/>
            <a:ext cx="5654591" cy="685800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2 Marcador de contenido">
            <a:extLst>
              <a:ext uri="{FF2B5EF4-FFF2-40B4-BE49-F238E27FC236}">
                <a16:creationId xmlns:a16="http://schemas.microsoft.com/office/drawing/2014/main" id="{F3A35FEE-134B-04B8-7728-3570D0441970}"/>
              </a:ext>
            </a:extLst>
          </p:cNvPr>
          <p:cNvGraphicFramePr>
            <a:graphicFrameLocks noGrp="1"/>
          </p:cNvGraphicFramePr>
          <p:nvPr>
            <p:ph idx="1"/>
            <p:extLst>
              <p:ext uri="{D42A27DB-BD31-4B8C-83A1-F6EECF244321}">
                <p14:modId xmlns:p14="http://schemas.microsoft.com/office/powerpoint/2010/main" val="794570944"/>
              </p:ext>
            </p:extLst>
          </p:nvPr>
        </p:nvGraphicFramePr>
        <p:xfrm>
          <a:off x="4079965" y="637762"/>
          <a:ext cx="4204051" cy="55392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224961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C3896A03-3945-419A-B66B-4EE266EDD1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 y="0"/>
            <a:ext cx="3490714" cy="6858001"/>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1 Título"/>
          <p:cNvSpPr>
            <a:spLocks noGrp="1"/>
          </p:cNvSpPr>
          <p:nvPr>
            <p:ph type="title"/>
          </p:nvPr>
        </p:nvSpPr>
        <p:spPr>
          <a:xfrm>
            <a:off x="867638" y="637762"/>
            <a:ext cx="2173707" cy="5576770"/>
          </a:xfrm>
        </p:spPr>
        <p:txBody>
          <a:bodyPr anchor="t">
            <a:normAutofit/>
          </a:bodyPr>
          <a:lstStyle/>
          <a:p>
            <a:pPr algn="l"/>
            <a:r>
              <a:rPr lang="es-CO">
                <a:solidFill>
                  <a:schemeClr val="bg1"/>
                </a:solidFill>
              </a:rPr>
              <a:t>Un poco de historia</a:t>
            </a:r>
          </a:p>
        </p:txBody>
      </p:sp>
      <p:sp>
        <p:nvSpPr>
          <p:cNvPr id="12" name="Rectangle 11">
            <a:extLst>
              <a:ext uri="{FF2B5EF4-FFF2-40B4-BE49-F238E27FC236}">
                <a16:creationId xmlns:a16="http://schemas.microsoft.com/office/drawing/2014/main" id="{B34F5AD2-EDBD-4BBD-A55C-EAFFD0C709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89401" y="0"/>
            <a:ext cx="5654591" cy="685800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 name="2 Marcador de contenido">
            <a:extLst>
              <a:ext uri="{FF2B5EF4-FFF2-40B4-BE49-F238E27FC236}">
                <a16:creationId xmlns:a16="http://schemas.microsoft.com/office/drawing/2014/main" id="{78A0FB36-324A-471B-052E-05F55A1D0629}"/>
              </a:ext>
            </a:extLst>
          </p:cNvPr>
          <p:cNvGraphicFramePr>
            <a:graphicFrameLocks noGrp="1"/>
          </p:cNvGraphicFramePr>
          <p:nvPr>
            <p:ph idx="1"/>
            <p:extLst>
              <p:ext uri="{D42A27DB-BD31-4B8C-83A1-F6EECF244321}">
                <p14:modId xmlns:p14="http://schemas.microsoft.com/office/powerpoint/2010/main" val="2013849965"/>
              </p:ext>
            </p:extLst>
          </p:nvPr>
        </p:nvGraphicFramePr>
        <p:xfrm>
          <a:off x="4079965" y="637762"/>
          <a:ext cx="4204051" cy="55392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080705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2" y="1914808"/>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 name="2 Marcador de contenido">
            <a:extLst>
              <a:ext uri="{FF2B5EF4-FFF2-40B4-BE49-F238E27FC236}">
                <a16:creationId xmlns:a16="http://schemas.microsoft.com/office/drawing/2014/main" id="{D0FD8789-86CD-03B0-2E82-A3D85FF1AA00}"/>
              </a:ext>
            </a:extLst>
          </p:cNvPr>
          <p:cNvGraphicFramePr>
            <a:graphicFrameLocks noGrp="1"/>
          </p:cNvGraphicFramePr>
          <p:nvPr>
            <p:ph idx="1"/>
            <p:extLst>
              <p:ext uri="{D42A27DB-BD31-4B8C-83A1-F6EECF244321}">
                <p14:modId xmlns:p14="http://schemas.microsoft.com/office/powerpoint/2010/main" val="3728823305"/>
              </p:ext>
            </p:extLst>
          </p:nvPr>
        </p:nvGraphicFramePr>
        <p:xfrm>
          <a:off x="3678789" y="750440"/>
          <a:ext cx="5000124"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341384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3896A03-3945-419A-B66B-4EE266EDD1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 y="0"/>
            <a:ext cx="3490714" cy="6858001"/>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34F5AD2-EDBD-4BBD-A55C-EAFFD0C709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89401" y="0"/>
            <a:ext cx="5654591" cy="685800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8EAE243-3A9F-4A46-B0D9-04C723A8A1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79982" y="643465"/>
            <a:ext cx="342900" cy="457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2 Marcador de contenido"/>
          <p:cNvSpPr>
            <a:spLocks noGrp="1"/>
          </p:cNvSpPr>
          <p:nvPr>
            <p:ph idx="1"/>
          </p:nvPr>
        </p:nvSpPr>
        <p:spPr>
          <a:xfrm>
            <a:off x="4079982" y="850052"/>
            <a:ext cx="4204029" cy="5326911"/>
          </a:xfrm>
        </p:spPr>
        <p:txBody>
          <a:bodyPr rtlCol="0">
            <a:normAutofit/>
          </a:bodyPr>
          <a:lstStyle/>
          <a:p>
            <a:pPr eaLnBrk="1" fontAlgn="auto" hangingPunct="1">
              <a:lnSpc>
                <a:spcPct val="90000"/>
              </a:lnSpc>
              <a:spcAft>
                <a:spcPts val="0"/>
              </a:spcAft>
              <a:buFont typeface="Arial" pitchFamily="34" charset="0"/>
              <a:buChar char="•"/>
              <a:defRPr/>
            </a:pPr>
            <a:r>
              <a:rPr lang="es-MX" sz="2100"/>
              <a:t>Graham Bell (teléfono) 1875</a:t>
            </a:r>
          </a:p>
          <a:p>
            <a:pPr eaLnBrk="1" fontAlgn="auto" hangingPunct="1">
              <a:lnSpc>
                <a:spcPct val="90000"/>
              </a:lnSpc>
              <a:spcAft>
                <a:spcPts val="0"/>
              </a:spcAft>
              <a:buFont typeface="Arial" pitchFamily="34" charset="0"/>
              <a:buChar char="•"/>
              <a:defRPr/>
            </a:pPr>
            <a:r>
              <a:rPr lang="es-MX" sz="2100"/>
              <a:t>1881 primera central hidroeléctrica (Niagara)</a:t>
            </a:r>
          </a:p>
          <a:p>
            <a:pPr eaLnBrk="1" fontAlgn="auto" hangingPunct="1">
              <a:lnSpc>
                <a:spcPct val="90000"/>
              </a:lnSpc>
              <a:spcAft>
                <a:spcPts val="0"/>
              </a:spcAft>
              <a:buFont typeface="Arial" pitchFamily="34" charset="0"/>
              <a:buChar char="•"/>
              <a:defRPr/>
            </a:pPr>
            <a:r>
              <a:rPr lang="es-MX" sz="2100"/>
              <a:t>1880-1900 se fundan diversas empresa de telefonía, organizaciones de normalización,  JJ Tomson descubre el electrón y Marconi interconecta con ondas de radio</a:t>
            </a:r>
          </a:p>
          <a:p>
            <a:pPr eaLnBrk="1" fontAlgn="auto" hangingPunct="1">
              <a:lnSpc>
                <a:spcPct val="90000"/>
              </a:lnSpc>
              <a:spcAft>
                <a:spcPts val="0"/>
              </a:spcAft>
              <a:buFont typeface="Arial" pitchFamily="34" charset="0"/>
              <a:buChar char="•"/>
              <a:defRPr/>
            </a:pPr>
            <a:r>
              <a:rPr lang="es-MX" sz="2100"/>
              <a:t>1900 – Desarrollo de las telecomunicaciones, la electrónica y la computación</a:t>
            </a:r>
          </a:p>
          <a:p>
            <a:pPr eaLnBrk="1" fontAlgn="auto" hangingPunct="1">
              <a:lnSpc>
                <a:spcPct val="90000"/>
              </a:lnSpc>
              <a:spcAft>
                <a:spcPts val="0"/>
              </a:spcAft>
              <a:buFont typeface="Arial" pitchFamily="34" charset="0"/>
              <a:buChar char="•"/>
              <a:defRPr/>
            </a:pPr>
            <a:r>
              <a:rPr lang="es-MX" sz="2100"/>
              <a:t>1900-1940 Se usan los tubos al vacío como rectificadores y amplificadores</a:t>
            </a:r>
          </a:p>
          <a:p>
            <a:pPr>
              <a:lnSpc>
                <a:spcPct val="90000"/>
              </a:lnSpc>
              <a:defRPr/>
            </a:pPr>
            <a:r>
              <a:rPr lang="es-MX" sz="2100"/>
              <a:t>1904. Fleming diseña e implementa el diodo termoinico</a:t>
            </a:r>
          </a:p>
        </p:txBody>
      </p:sp>
    </p:spTree>
    <p:extLst>
      <p:ext uri="{BB962C8B-B14F-4D97-AF65-F5344CB8AC3E}">
        <p14:creationId xmlns:p14="http://schemas.microsoft.com/office/powerpoint/2010/main" val="20079036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51BA4DF-2BD4-4EC2-B1DB-B27C8AC718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E6499D3A-B058-83F7-C7D3-E0749D9F5368}"/>
              </a:ext>
            </a:extLst>
          </p:cNvPr>
          <p:cNvPicPr>
            <a:picLocks noChangeAspect="1"/>
          </p:cNvPicPr>
          <p:nvPr/>
        </p:nvPicPr>
        <p:blipFill>
          <a:blip r:embed="rId2"/>
          <a:srcRect l="30767" r="34813"/>
          <a:stretch>
            <a:fillRect/>
          </a:stretch>
        </p:blipFill>
        <p:spPr>
          <a:xfrm>
            <a:off x="20" y="10"/>
            <a:ext cx="3147352" cy="6857990"/>
          </a:xfrm>
          <a:prstGeom prst="rect">
            <a:avLst/>
          </a:prstGeom>
          <a:effectLst/>
        </p:spPr>
      </p:pic>
      <p:graphicFrame>
        <p:nvGraphicFramePr>
          <p:cNvPr id="5" name="2 Marcador de contenido">
            <a:extLst>
              <a:ext uri="{FF2B5EF4-FFF2-40B4-BE49-F238E27FC236}">
                <a16:creationId xmlns:a16="http://schemas.microsoft.com/office/drawing/2014/main" id="{C44C922F-BF1E-4DA8-ABE2-43DBA981677E}"/>
              </a:ext>
            </a:extLst>
          </p:cNvPr>
          <p:cNvGraphicFramePr>
            <a:graphicFrameLocks noGrp="1"/>
          </p:cNvGraphicFramePr>
          <p:nvPr>
            <p:ph idx="1"/>
            <p:extLst>
              <p:ext uri="{D42A27DB-BD31-4B8C-83A1-F6EECF244321}">
                <p14:modId xmlns:p14="http://schemas.microsoft.com/office/powerpoint/2010/main" val="2676232997"/>
              </p:ext>
            </p:extLst>
          </p:nvPr>
        </p:nvGraphicFramePr>
        <p:xfrm>
          <a:off x="3415300" y="2409830"/>
          <a:ext cx="5098904" cy="370521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137490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0DFC902-7D23-471A-B557-B6B6917D7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 y="-5705"/>
            <a:ext cx="9143993"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5D5633-D557-4DCA-982C-FF36EB7A1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9143992"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7638" y="2010758"/>
            <a:ext cx="342892"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2 Marcador de contenido"/>
          <p:cNvSpPr>
            <a:spLocks noGrp="1"/>
          </p:cNvSpPr>
          <p:nvPr>
            <p:ph idx="1"/>
          </p:nvPr>
        </p:nvSpPr>
        <p:spPr>
          <a:xfrm>
            <a:off x="866661" y="2217343"/>
            <a:ext cx="7410669" cy="3959619"/>
          </a:xfrm>
        </p:spPr>
        <p:txBody>
          <a:bodyPr>
            <a:normAutofit/>
          </a:bodyPr>
          <a:lstStyle/>
          <a:p>
            <a:pPr>
              <a:lnSpc>
                <a:spcPct val="90000"/>
              </a:lnSpc>
            </a:pPr>
            <a:r>
              <a:rPr lang="es-CO" sz="1900"/>
              <a:t>1946 se presenta ENIAC (Computadora digital)</a:t>
            </a:r>
          </a:p>
          <a:p>
            <a:pPr>
              <a:lnSpc>
                <a:spcPct val="90000"/>
              </a:lnSpc>
            </a:pPr>
            <a:r>
              <a:rPr lang="es-CO" sz="1900"/>
              <a:t>1948 Shockey, Bardeen, Bratain elaboran el transistor (semiconductor)</a:t>
            </a:r>
          </a:p>
          <a:p>
            <a:pPr>
              <a:lnSpc>
                <a:spcPct val="90000"/>
              </a:lnSpc>
            </a:pPr>
            <a:r>
              <a:rPr lang="es-CO" sz="1900"/>
              <a:t>1958 Transmisión de voz vía satélite y creación del laser.</a:t>
            </a:r>
          </a:p>
          <a:p>
            <a:pPr>
              <a:lnSpc>
                <a:spcPct val="90000"/>
              </a:lnSpc>
            </a:pPr>
            <a:r>
              <a:rPr lang="es-CO" sz="1900"/>
              <a:t>1959 Kilby y Noyce inventan el circuito integrado</a:t>
            </a:r>
          </a:p>
          <a:p>
            <a:pPr>
              <a:lnSpc>
                <a:spcPct val="90000"/>
              </a:lnSpc>
            </a:pPr>
            <a:r>
              <a:rPr lang="es-CO" sz="1900"/>
              <a:t>1963 de AIEE y IRE nace el Instituto de Ingenieros Eléctricos y Electrónicos</a:t>
            </a:r>
          </a:p>
          <a:p>
            <a:pPr>
              <a:lnSpc>
                <a:spcPct val="90000"/>
              </a:lnSpc>
            </a:pPr>
            <a:r>
              <a:rPr lang="es-CO" sz="1900"/>
              <a:t>1980 primer cable de fibra óptica se instala en Chicago</a:t>
            </a:r>
          </a:p>
          <a:p>
            <a:pPr>
              <a:lnSpc>
                <a:spcPct val="90000"/>
              </a:lnSpc>
            </a:pPr>
            <a:r>
              <a:rPr lang="es-CO" sz="1900"/>
              <a:t>1987 Se demuestra la superconductividad</a:t>
            </a:r>
          </a:p>
          <a:p>
            <a:pPr>
              <a:lnSpc>
                <a:spcPct val="90000"/>
              </a:lnSpc>
            </a:pPr>
            <a:r>
              <a:rPr lang="es-CO" sz="1900"/>
              <a:t>1995 se establece Internet</a:t>
            </a:r>
          </a:p>
          <a:p>
            <a:pPr>
              <a:lnSpc>
                <a:spcPct val="90000"/>
              </a:lnSpc>
            </a:pPr>
            <a:r>
              <a:rPr lang="es-CO" sz="1900"/>
              <a:t>1996- 2010 Se desarrollan variados dispositivos para transmisión inalámbrica, nuevos FPGA´s, se amplia la compresión de los DLP y los micro (nanotecnología)</a:t>
            </a:r>
          </a:p>
          <a:p>
            <a:pPr>
              <a:lnSpc>
                <a:spcPct val="90000"/>
              </a:lnSpc>
            </a:pPr>
            <a:endParaRPr lang="es-CO" sz="1900"/>
          </a:p>
        </p:txBody>
      </p:sp>
    </p:spTree>
    <p:extLst>
      <p:ext uri="{BB962C8B-B14F-4D97-AF65-F5344CB8AC3E}">
        <p14:creationId xmlns:p14="http://schemas.microsoft.com/office/powerpoint/2010/main" val="421519803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1173</TotalTime>
  <Words>1904</Words>
  <Application>Microsoft Office PowerPoint</Application>
  <PresentationFormat>Presentación en pantalla (4:3)</PresentationFormat>
  <Paragraphs>128</Paragraphs>
  <Slides>24</Slides>
  <Notes>2</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24</vt:i4>
      </vt:variant>
    </vt:vector>
  </HeadingPairs>
  <TitlesOfParts>
    <vt:vector size="27" baseType="lpstr">
      <vt:lpstr>Arial</vt:lpstr>
      <vt:lpstr>Calibri</vt:lpstr>
      <vt:lpstr>Tema de Office</vt:lpstr>
      <vt:lpstr>Tema 1. El campo de la electrónica </vt:lpstr>
      <vt:lpstr>Objetivo</vt:lpstr>
      <vt:lpstr>Contenido básico</vt:lpstr>
      <vt:lpstr>Tecnología, Ingeniería, ciencia y electrónica</vt:lpstr>
      <vt:lpstr>Un poco de historia</vt:lpstr>
      <vt:lpstr>Presentación de PowerPoint</vt:lpstr>
      <vt:lpstr>Presentación de PowerPoint</vt:lpstr>
      <vt:lpstr>Presentación de PowerPoint</vt:lpstr>
      <vt:lpstr>Presentación de PowerPoint</vt:lpstr>
      <vt:lpstr>Definiciones de electricidad</vt:lpstr>
      <vt:lpstr>Definición de electrónica</vt:lpstr>
      <vt:lpstr>Presentación de PowerPoint</vt:lpstr>
      <vt:lpstr>Técnica</vt:lpstr>
      <vt:lpstr>Tecnología</vt:lpstr>
      <vt:lpstr>Logos (sabiduría) - espíteme</vt:lpstr>
      <vt:lpstr>Tecnología</vt:lpstr>
      <vt:lpstr>Ingeniería</vt:lpstr>
      <vt:lpstr>Ingeniería</vt:lpstr>
      <vt:lpstr>Ingeniería</vt:lpstr>
      <vt:lpstr>Ingeniería y ciencia</vt:lpstr>
      <vt:lpstr>Definición de Ingeniería</vt:lpstr>
      <vt:lpstr>Ciencia</vt:lpstr>
      <vt:lpstr>Definición diccionarios</vt:lpstr>
      <vt:lpstr>Espísteme de la tecnología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1. El campo de la electrónica</dc:title>
  <dc:creator>Jairo</dc:creator>
  <cp:lastModifiedBy>JAIRO RUIZ</cp:lastModifiedBy>
  <cp:revision>21</cp:revision>
  <dcterms:created xsi:type="dcterms:W3CDTF">2012-04-30T19:52:45Z</dcterms:created>
  <dcterms:modified xsi:type="dcterms:W3CDTF">2026-01-16T16:46:06Z</dcterms:modified>
</cp:coreProperties>
</file>