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1" r:id="rId4"/>
    <p:sldId id="265" r:id="rId5"/>
    <p:sldId id="262" r:id="rId6"/>
    <p:sldId id="266" r:id="rId7"/>
    <p:sldId id="268" r:id="rId8"/>
    <p:sldId id="269" r:id="rId9"/>
    <p:sldId id="263" r:id="rId10"/>
    <p:sldId id="267" r:id="rId11"/>
    <p:sldId id="264" r:id="rId12"/>
    <p:sldId id="260" r:id="rId13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95033" autoAdjust="0"/>
  </p:normalViewPr>
  <p:slideViewPr>
    <p:cSldViewPr snapToGrid="0">
      <p:cViewPr varScale="1">
        <p:scale>
          <a:sx n="78" d="100"/>
          <a:sy n="78" d="100"/>
        </p:scale>
        <p:origin x="134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E63489-84E6-4261-812D-9DDDAD95DD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3E9AA0F-E841-43CB-BD74-D351544891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40AA49C-9308-4193-9AE6-0CB2EE719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7F673-8665-42CC-81A4-8A60F79B254B}" type="datetimeFigureOut">
              <a:rPr lang="es-CO" smtClean="0"/>
              <a:t>16/01/2026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876F65A-553D-4562-810F-B4C1BE81F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FC369FF-A179-48AB-BB7F-857C7EF2B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0167D-FA16-4F2A-AFAB-CB89D782B0C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68243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C8E403-0E5B-4E5F-BFD0-E90A9CFC2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54C22EE-D75D-4DAC-BED9-928972466D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34CBE10-A057-4E89-A1AA-80AB216B7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7F673-8665-42CC-81A4-8A60F79B254B}" type="datetimeFigureOut">
              <a:rPr lang="es-CO" smtClean="0"/>
              <a:t>16/01/2026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B9E3234-F9B0-4C11-84E0-9606F9A39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7D7954F-0D96-4387-A28D-65745E172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0167D-FA16-4F2A-AFAB-CB89D782B0C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82257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52F4947-DA64-4C2E-8D36-1BF86C567F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69A2479-7C8E-4DDC-8B49-EFB05A9CA6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171FD34-A069-47BD-A4A5-E15C0C6AB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7F673-8665-42CC-81A4-8A60F79B254B}" type="datetimeFigureOut">
              <a:rPr lang="es-CO" smtClean="0"/>
              <a:t>16/01/2026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37C926C-07EF-43E4-B20A-9F755977D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D24CC66-FAD8-498D-910B-FC26397E3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0167D-FA16-4F2A-AFAB-CB89D782B0C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25389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8BA144-4B0A-4585-9229-44DD0A9AE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ADF75A8-FA29-4589-9E42-40082BD107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5C3442B-314D-4FA9-91C6-05220F674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7F673-8665-42CC-81A4-8A60F79B254B}" type="datetimeFigureOut">
              <a:rPr lang="es-CO" smtClean="0"/>
              <a:t>16/01/2026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2307790-42C6-44D3-BE31-5802D914B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40CF056-25C0-4AD1-A76A-66BC4BD76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0167D-FA16-4F2A-AFAB-CB89D782B0C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4772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E50429-F5D8-4653-9933-987363D182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56F8E5C-5B3C-4340-9D1A-F266323F1C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438F891-92BE-487E-9C3F-F9DF37D17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7F673-8665-42CC-81A4-8A60F79B254B}" type="datetimeFigureOut">
              <a:rPr lang="es-CO" smtClean="0"/>
              <a:t>16/01/2026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992444A-7F6F-41E1-AE7D-4C1CF6706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1AB36EA-65DE-4298-9444-5DA589AA7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0167D-FA16-4F2A-AFAB-CB89D782B0C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57122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06D80E-CC64-4666-BCEF-E808E6365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1288FAF-C957-4015-B5B9-B942E1318E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E7FC0AD-1A5E-468E-B94B-F7BB383F95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EDA6BDB-AB4F-46EE-9386-2F82E1E2E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7F673-8665-42CC-81A4-8A60F79B254B}" type="datetimeFigureOut">
              <a:rPr lang="es-CO" smtClean="0"/>
              <a:t>16/01/2026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0D8D795-F8B5-4C2A-B737-AEF564CC5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E68BDC5-E275-4769-A6E2-5A017C732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0167D-FA16-4F2A-AFAB-CB89D782B0C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65318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2AD836-C513-4EAF-B13B-3CB0A62FD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219DC3B-CB8F-4033-A88C-B8761D89C6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66D1950-9513-4696-AA80-AB5C224CB7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BB24B9A-0B45-4146-A918-62B3313675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BEB3811-8DD2-4D72-9E3A-368E2BEEF1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B3DE4B5-3E72-4EC8-B423-A9DE0A4E6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7F673-8665-42CC-81A4-8A60F79B254B}" type="datetimeFigureOut">
              <a:rPr lang="es-CO" smtClean="0"/>
              <a:t>16/01/2026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E13C2DD-57D8-4914-92F3-DB2E23863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6EC13F9-56E8-428A-8F46-CBEFE6773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0167D-FA16-4F2A-AFAB-CB89D782B0C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61588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9A2B88-3085-4215-B0BB-44886D0D2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AFFD3B1-3E23-42FE-9437-42A59623B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7F673-8665-42CC-81A4-8A60F79B254B}" type="datetimeFigureOut">
              <a:rPr lang="es-CO" smtClean="0"/>
              <a:t>16/01/2026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58B0577-CE31-4F8A-A73A-595E3F6FA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45E1717-A4AB-44D2-88F3-B241EFFAB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0167D-FA16-4F2A-AFAB-CB89D782B0C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25647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3EDE355-1DC3-482A-8A97-FDF19E806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7F673-8665-42CC-81A4-8A60F79B254B}" type="datetimeFigureOut">
              <a:rPr lang="es-CO" smtClean="0"/>
              <a:t>16/01/2026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A3EA41D-EC48-4158-A246-558F6F1F3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884083D-3181-4792-9135-14F643FE8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0167D-FA16-4F2A-AFAB-CB89D782B0C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6180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B80CFD-F484-4316-8A7E-56F1B173F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E49475B-9DF9-4A89-A7AB-B0FD61163B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F573FE9-8A54-4AEC-951C-47FC879126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A4AC508-DB9A-4AC2-BD6A-F303B52F0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7F673-8665-42CC-81A4-8A60F79B254B}" type="datetimeFigureOut">
              <a:rPr lang="es-CO" smtClean="0"/>
              <a:t>16/01/2026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35E8948-7EEB-42B8-9815-DC0E9ED00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6FE7FC4-0862-4CF5-9041-9A046D6CD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0167D-FA16-4F2A-AFAB-CB89D782B0C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39759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94BF48-B236-4D29-8755-FCF7CB17E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FA49845-D0E8-4D9E-8FFF-290D6B4975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93C7951-C9DA-48D0-80A7-E997E55028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771B7D2-7580-40FA-8A73-0C969BFB5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7F673-8665-42CC-81A4-8A60F79B254B}" type="datetimeFigureOut">
              <a:rPr lang="es-CO" smtClean="0"/>
              <a:t>16/01/2026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0A65D0F-1BA2-499A-A315-0FA802D30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324CA3F-066F-4B19-889E-D9A9B7525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0167D-FA16-4F2A-AFAB-CB89D782B0C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37433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DA71D07-F978-440E-A162-500935157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745A998-768B-4D27-AA74-5705E62874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337C45F-6532-4523-806A-BD62A7454B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97F673-8665-42CC-81A4-8A60F79B254B}" type="datetimeFigureOut">
              <a:rPr lang="es-CO" smtClean="0"/>
              <a:t>16/01/2026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C1019C2-DC11-4880-9B84-438E1BB66C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D09E89D-E968-41BA-AE4A-67EC09666C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70167D-FA16-4F2A-AFAB-CB89D782B0C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35603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5B55C7-0954-4D9A-8570-2889FD2440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O" dirty="0"/>
              <a:t>Presentación del curso introducción a la electrónica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33DDFEA-B397-4C6B-9C83-8C5F1A1DD98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O" dirty="0"/>
              <a:t>Jairo Ruiz</a:t>
            </a:r>
          </a:p>
        </p:txBody>
      </p:sp>
    </p:spTree>
    <p:extLst>
      <p:ext uri="{BB962C8B-B14F-4D97-AF65-F5344CB8AC3E}">
        <p14:creationId xmlns:p14="http://schemas.microsoft.com/office/powerpoint/2010/main" val="23797218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3A3085AB-452B-4422-A2C8-65458E55CC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3351" y="190500"/>
            <a:ext cx="11810999" cy="6579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94710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D7A026-C998-4198-AF63-3B34E0CF6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Leyes básicas, análisis y diseño de circuitos</a:t>
            </a:r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6CA7782E-9255-45F4-B6AE-0835A1AD9CA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0657" y="1583516"/>
            <a:ext cx="10515600" cy="4805846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0D00732F-4F11-4063-9139-003D6603B6B9}"/>
              </a:ext>
            </a:extLst>
          </p:cNvPr>
          <p:cNvSpPr/>
          <p:nvPr/>
        </p:nvSpPr>
        <p:spPr>
          <a:xfrm>
            <a:off x="620657" y="3562350"/>
            <a:ext cx="3475093" cy="192405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041391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CB506E-8FE1-4636-BF64-2378EE418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Grandes ejes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E652EF9-DC10-426F-91A9-987377B47E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CO" dirty="0"/>
              <a:t>¿Qué es la electrónica?</a:t>
            </a:r>
          </a:p>
          <a:p>
            <a:r>
              <a:rPr lang="es-CO" dirty="0"/>
              <a:t>Campos de la electrónica</a:t>
            </a:r>
          </a:p>
          <a:p>
            <a:r>
              <a:rPr lang="es-CO" dirty="0"/>
              <a:t>Conceptos básicos</a:t>
            </a:r>
          </a:p>
          <a:p>
            <a:r>
              <a:rPr lang="es-CO" dirty="0"/>
              <a:t>Circuitos simples, ley de Ohm y diseños simples</a:t>
            </a:r>
          </a:p>
          <a:p>
            <a:r>
              <a:rPr lang="es-CO" dirty="0"/>
              <a:t>Circuitos complejos leyes de Kirchoff</a:t>
            </a:r>
          </a:p>
          <a:p>
            <a:r>
              <a:rPr lang="es-CO" dirty="0"/>
              <a:t>Diseño de circuitos</a:t>
            </a:r>
          </a:p>
          <a:p>
            <a:r>
              <a:rPr lang="es-CO" dirty="0"/>
              <a:t>Otros elementos del circuito</a:t>
            </a:r>
          </a:p>
          <a:p>
            <a:r>
              <a:rPr lang="es-CO" dirty="0"/>
              <a:t>Otros ejes: ¿Cómo es el programa en la facultad?</a:t>
            </a:r>
          </a:p>
          <a:p>
            <a:r>
              <a:rPr lang="es-CO"/>
              <a:t>Formación en la UD, Facultad Tecnológica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517707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3A3085AB-452B-4422-A2C8-65458E55CC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3351" y="190500"/>
            <a:ext cx="11810999" cy="6579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5703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4CC47D-8E0C-4BC4-8D63-E2AF20E732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1. ¿Qué es la electrónica?</a:t>
            </a:r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56F23F2F-AB38-4A1A-B38E-849CD2B9F7D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81250" y="1530801"/>
            <a:ext cx="6667500" cy="4746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6032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3A3085AB-452B-4422-A2C8-65458E55CC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3351" y="190500"/>
            <a:ext cx="11810999" cy="6579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1451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0C2FC2-9B64-489C-85D3-6983F4A86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4631"/>
            <a:ext cx="10725150" cy="1325563"/>
          </a:xfrm>
        </p:spPr>
        <p:txBody>
          <a:bodyPr>
            <a:normAutofit/>
          </a:bodyPr>
          <a:lstStyle/>
          <a:p>
            <a:r>
              <a:rPr lang="es-CO" sz="4000" dirty="0"/>
              <a:t>2. Manejo de equipos y Campos de la electrónica</a:t>
            </a:r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D8EACB69-410A-46D5-B6C9-28BD345D6F8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409700"/>
            <a:ext cx="10515600" cy="5676900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3B1327E6-C281-4455-BF55-A87D0855E8B3}"/>
              </a:ext>
            </a:extLst>
          </p:cNvPr>
          <p:cNvSpPr/>
          <p:nvPr/>
        </p:nvSpPr>
        <p:spPr>
          <a:xfrm>
            <a:off x="6096000" y="1690688"/>
            <a:ext cx="5257800" cy="2965718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15028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3A3085AB-452B-4422-A2C8-65458E55CC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3351" y="190500"/>
            <a:ext cx="11810999" cy="6579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6532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069439-9346-57AD-930A-332712A47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3. Electrónica Análoga y Electrónica Digital</a:t>
            </a:r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F5EF3D89-E61E-20AD-BC14-75CF3DE23FA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2382" y="1690688"/>
            <a:ext cx="8225958" cy="4054191"/>
          </a:xfrm>
        </p:spPr>
      </p:pic>
    </p:spTree>
    <p:extLst>
      <p:ext uri="{BB962C8B-B14F-4D97-AF65-F5344CB8AC3E}">
        <p14:creationId xmlns:p14="http://schemas.microsoft.com/office/powerpoint/2010/main" val="1225557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3A3085AB-452B-4422-A2C8-65458E55CC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3351" y="190500"/>
            <a:ext cx="11810999" cy="6579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3613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FEB472-0B11-44DE-B664-B6D409BBF0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3340"/>
            <a:ext cx="10515600" cy="1325563"/>
          </a:xfrm>
        </p:spPr>
        <p:txBody>
          <a:bodyPr/>
          <a:lstStyle/>
          <a:p>
            <a:r>
              <a:rPr lang="es-CO" dirty="0"/>
              <a:t>Conceptos básicos y elementos de circuitos</a:t>
            </a:r>
          </a:p>
        </p:txBody>
      </p:sp>
      <p:pic>
        <p:nvPicPr>
          <p:cNvPr id="7" name="Marcador de contenido 6">
            <a:extLst>
              <a:ext uri="{FF2B5EF4-FFF2-40B4-BE49-F238E27FC236}">
                <a16:creationId xmlns:a16="http://schemas.microsoft.com/office/drawing/2014/main" id="{71ED4042-EDC8-4321-931E-EC325BFB532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81350" y="1482805"/>
            <a:ext cx="5734050" cy="4412797"/>
          </a:xfrm>
          <a:prstGeom prst="rect">
            <a:avLst/>
          </a:prstGeom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id="{C652936F-71FC-4201-A0A7-40EB187FBC5F}"/>
              </a:ext>
            </a:extLst>
          </p:cNvPr>
          <p:cNvSpPr/>
          <p:nvPr/>
        </p:nvSpPr>
        <p:spPr>
          <a:xfrm>
            <a:off x="7258050" y="1466850"/>
            <a:ext cx="1657350" cy="112395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01CF9F0-2F9B-447A-BEDF-364B6E3C9DC4}"/>
              </a:ext>
            </a:extLst>
          </p:cNvPr>
          <p:cNvSpPr/>
          <p:nvPr/>
        </p:nvSpPr>
        <p:spPr>
          <a:xfrm>
            <a:off x="2390775" y="1584858"/>
            <a:ext cx="1657350" cy="112395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850625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102</Words>
  <Application>Microsoft Office PowerPoint</Application>
  <PresentationFormat>Panorámica</PresentationFormat>
  <Paragraphs>17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Tema de Office</vt:lpstr>
      <vt:lpstr>Presentación del curso introducción a la electrónica</vt:lpstr>
      <vt:lpstr>Presentación de PowerPoint</vt:lpstr>
      <vt:lpstr>1. ¿Qué es la electrónica?</vt:lpstr>
      <vt:lpstr>Presentación de PowerPoint</vt:lpstr>
      <vt:lpstr>2. Manejo de equipos y Campos de la electrónica</vt:lpstr>
      <vt:lpstr>Presentación de PowerPoint</vt:lpstr>
      <vt:lpstr>3. Electrónica Análoga y Electrónica Digital</vt:lpstr>
      <vt:lpstr>Presentación de PowerPoint</vt:lpstr>
      <vt:lpstr>Conceptos básicos y elementos de circuitos</vt:lpstr>
      <vt:lpstr>Presentación de PowerPoint</vt:lpstr>
      <vt:lpstr>Leyes básicas, análisis y diseño de circuitos</vt:lpstr>
      <vt:lpstr>Grandes ejes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JAIRO RUIZ</dc:creator>
  <cp:lastModifiedBy>JAIRO RUIZ</cp:lastModifiedBy>
  <cp:revision>12</cp:revision>
  <dcterms:created xsi:type="dcterms:W3CDTF">2020-04-12T22:12:17Z</dcterms:created>
  <dcterms:modified xsi:type="dcterms:W3CDTF">2026-01-16T16:20:42Z</dcterms:modified>
</cp:coreProperties>
</file>