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111601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48" d="100"/>
          <a:sy n="48" d="100"/>
        </p:scale>
        <p:origin x="18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826441"/>
            <a:ext cx="5829300" cy="3885377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861652"/>
            <a:ext cx="5143500" cy="2694447"/>
          </a:xfrm>
        </p:spPr>
        <p:txBody>
          <a:bodyPr/>
          <a:lstStyle>
            <a:lvl1pPr marL="0" indent="0" algn="ctr">
              <a:buNone/>
              <a:defRPr sz="1801"/>
            </a:lvl1pPr>
            <a:lvl2pPr marL="342854" indent="0" algn="ctr">
              <a:buNone/>
              <a:defRPr sz="1500"/>
            </a:lvl2pPr>
            <a:lvl3pPr marL="685707" indent="0" algn="ctr">
              <a:buNone/>
              <a:defRPr sz="1349"/>
            </a:lvl3pPr>
            <a:lvl4pPr marL="1028561" indent="0" algn="ctr">
              <a:buNone/>
              <a:defRPr sz="1201"/>
            </a:lvl4pPr>
            <a:lvl5pPr marL="1371415" indent="0" algn="ctr">
              <a:buNone/>
              <a:defRPr sz="1201"/>
            </a:lvl5pPr>
            <a:lvl6pPr marL="1714271" indent="0" algn="ctr">
              <a:buNone/>
              <a:defRPr sz="1201"/>
            </a:lvl6pPr>
            <a:lvl7pPr marL="2057124" indent="0" algn="ctr">
              <a:buNone/>
              <a:defRPr sz="1201"/>
            </a:lvl7pPr>
            <a:lvl8pPr marL="2399978" indent="0" algn="ctr">
              <a:buNone/>
              <a:defRPr sz="1201"/>
            </a:lvl8pPr>
            <a:lvl9pPr marL="2742829" indent="0" algn="ctr">
              <a:buNone/>
              <a:defRPr sz="120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317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44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94176"/>
            <a:ext cx="1478756" cy="945768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594176"/>
            <a:ext cx="4350543" cy="94576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980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6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782287"/>
            <a:ext cx="5915025" cy="4642300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7468506"/>
            <a:ext cx="5915025" cy="2441276"/>
          </a:xfr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1pPr>
            <a:lvl2pPr marL="342854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07" indent="0">
              <a:buNone/>
              <a:defRPr sz="1349">
                <a:solidFill>
                  <a:schemeClr val="tx1">
                    <a:tint val="82000"/>
                  </a:schemeClr>
                </a:solidFill>
              </a:defRPr>
            </a:lvl3pPr>
            <a:lvl4pPr marL="1028561" indent="0">
              <a:buNone/>
              <a:defRPr sz="1201">
                <a:solidFill>
                  <a:schemeClr val="tx1">
                    <a:tint val="82000"/>
                  </a:schemeClr>
                </a:solidFill>
              </a:defRPr>
            </a:lvl4pPr>
            <a:lvl5pPr marL="1371415" indent="0">
              <a:buNone/>
              <a:defRPr sz="1201">
                <a:solidFill>
                  <a:schemeClr val="tx1">
                    <a:tint val="82000"/>
                  </a:schemeClr>
                </a:solidFill>
              </a:defRPr>
            </a:lvl5pPr>
            <a:lvl6pPr marL="1714271" indent="0">
              <a:buNone/>
              <a:defRPr sz="1201">
                <a:solidFill>
                  <a:schemeClr val="tx1">
                    <a:tint val="82000"/>
                  </a:schemeClr>
                </a:solidFill>
              </a:defRPr>
            </a:lvl6pPr>
            <a:lvl7pPr marL="2057124" indent="0">
              <a:buNone/>
              <a:defRPr sz="1201">
                <a:solidFill>
                  <a:schemeClr val="tx1">
                    <a:tint val="82000"/>
                  </a:schemeClr>
                </a:solidFill>
              </a:defRPr>
            </a:lvl7pPr>
            <a:lvl8pPr marL="2399978" indent="0">
              <a:buNone/>
              <a:defRPr sz="1201">
                <a:solidFill>
                  <a:schemeClr val="tx1">
                    <a:tint val="82000"/>
                  </a:schemeClr>
                </a:solidFill>
              </a:defRPr>
            </a:lvl8pPr>
            <a:lvl9pPr marL="2742829" indent="0">
              <a:buNone/>
              <a:defRPr sz="12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48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90" y="2970870"/>
            <a:ext cx="2914650" cy="708099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5" y="2970870"/>
            <a:ext cx="2914650" cy="708099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9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94178"/>
            <a:ext cx="5915025" cy="215710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735783"/>
            <a:ext cx="2901255" cy="1340765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854" indent="0">
              <a:buNone/>
              <a:defRPr sz="1500" b="1"/>
            </a:lvl2pPr>
            <a:lvl3pPr marL="685707" indent="0">
              <a:buNone/>
              <a:defRPr sz="1349" b="1"/>
            </a:lvl3pPr>
            <a:lvl4pPr marL="1028561" indent="0">
              <a:buNone/>
              <a:defRPr sz="1201" b="1"/>
            </a:lvl4pPr>
            <a:lvl5pPr marL="1371415" indent="0">
              <a:buNone/>
              <a:defRPr sz="1201" b="1"/>
            </a:lvl5pPr>
            <a:lvl6pPr marL="1714271" indent="0">
              <a:buNone/>
              <a:defRPr sz="1201" b="1"/>
            </a:lvl6pPr>
            <a:lvl7pPr marL="2057124" indent="0">
              <a:buNone/>
              <a:defRPr sz="1201" b="1"/>
            </a:lvl7pPr>
            <a:lvl8pPr marL="2399978" indent="0">
              <a:buNone/>
              <a:defRPr sz="1201" b="1"/>
            </a:lvl8pPr>
            <a:lvl9pPr marL="2742829" indent="0">
              <a:buNone/>
              <a:defRPr sz="120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4076547"/>
            <a:ext cx="2901255" cy="59959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735783"/>
            <a:ext cx="2915543" cy="1340765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854" indent="0">
              <a:buNone/>
              <a:defRPr sz="1500" b="1"/>
            </a:lvl2pPr>
            <a:lvl3pPr marL="685707" indent="0">
              <a:buNone/>
              <a:defRPr sz="1349" b="1"/>
            </a:lvl3pPr>
            <a:lvl4pPr marL="1028561" indent="0">
              <a:buNone/>
              <a:defRPr sz="1201" b="1"/>
            </a:lvl4pPr>
            <a:lvl5pPr marL="1371415" indent="0">
              <a:buNone/>
              <a:defRPr sz="1201" b="1"/>
            </a:lvl5pPr>
            <a:lvl6pPr marL="1714271" indent="0">
              <a:buNone/>
              <a:defRPr sz="1201" b="1"/>
            </a:lvl6pPr>
            <a:lvl7pPr marL="2057124" indent="0">
              <a:buNone/>
              <a:defRPr sz="1201" b="1"/>
            </a:lvl7pPr>
            <a:lvl8pPr marL="2399978" indent="0">
              <a:buNone/>
              <a:defRPr sz="1201" b="1"/>
            </a:lvl8pPr>
            <a:lvl9pPr marL="2742829" indent="0">
              <a:buNone/>
              <a:defRPr sz="120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4076547"/>
            <a:ext cx="2915543" cy="59959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97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05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45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744009"/>
            <a:ext cx="2211884" cy="2604028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606855"/>
            <a:ext cx="3471863" cy="793092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3348038"/>
            <a:ext cx="2211884" cy="6202655"/>
          </a:xfrm>
        </p:spPr>
        <p:txBody>
          <a:bodyPr/>
          <a:lstStyle>
            <a:lvl1pPr marL="0" indent="0">
              <a:buNone/>
              <a:defRPr sz="1201"/>
            </a:lvl1pPr>
            <a:lvl2pPr marL="342854" indent="0">
              <a:buNone/>
              <a:defRPr sz="1050"/>
            </a:lvl2pPr>
            <a:lvl3pPr marL="685707" indent="0">
              <a:buNone/>
              <a:defRPr sz="902"/>
            </a:lvl3pPr>
            <a:lvl4pPr marL="1028561" indent="0">
              <a:buNone/>
              <a:defRPr sz="750"/>
            </a:lvl4pPr>
            <a:lvl5pPr marL="1371415" indent="0">
              <a:buNone/>
              <a:defRPr sz="750"/>
            </a:lvl5pPr>
            <a:lvl6pPr marL="1714271" indent="0">
              <a:buNone/>
              <a:defRPr sz="750"/>
            </a:lvl6pPr>
            <a:lvl7pPr marL="2057124" indent="0">
              <a:buNone/>
              <a:defRPr sz="750"/>
            </a:lvl7pPr>
            <a:lvl8pPr marL="2399978" indent="0">
              <a:buNone/>
              <a:defRPr sz="750"/>
            </a:lvl8pPr>
            <a:lvl9pPr marL="27428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855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744009"/>
            <a:ext cx="2211884" cy="2604028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606855"/>
            <a:ext cx="3471863" cy="7930923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854" indent="0">
              <a:buNone/>
              <a:defRPr sz="2099"/>
            </a:lvl2pPr>
            <a:lvl3pPr marL="685707" indent="0">
              <a:buNone/>
              <a:defRPr sz="1801"/>
            </a:lvl3pPr>
            <a:lvl4pPr marL="1028561" indent="0">
              <a:buNone/>
              <a:defRPr sz="1500"/>
            </a:lvl4pPr>
            <a:lvl5pPr marL="1371415" indent="0">
              <a:buNone/>
              <a:defRPr sz="1500"/>
            </a:lvl5pPr>
            <a:lvl6pPr marL="1714271" indent="0">
              <a:buNone/>
              <a:defRPr sz="1500"/>
            </a:lvl6pPr>
            <a:lvl7pPr marL="2057124" indent="0">
              <a:buNone/>
              <a:defRPr sz="1500"/>
            </a:lvl7pPr>
            <a:lvl8pPr marL="2399978" indent="0">
              <a:buNone/>
              <a:defRPr sz="1500"/>
            </a:lvl8pPr>
            <a:lvl9pPr marL="27428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3348038"/>
            <a:ext cx="2211884" cy="6202655"/>
          </a:xfrm>
        </p:spPr>
        <p:txBody>
          <a:bodyPr/>
          <a:lstStyle>
            <a:lvl1pPr marL="0" indent="0">
              <a:buNone/>
              <a:defRPr sz="1201"/>
            </a:lvl1pPr>
            <a:lvl2pPr marL="342854" indent="0">
              <a:buNone/>
              <a:defRPr sz="1050"/>
            </a:lvl2pPr>
            <a:lvl3pPr marL="685707" indent="0">
              <a:buNone/>
              <a:defRPr sz="902"/>
            </a:lvl3pPr>
            <a:lvl4pPr marL="1028561" indent="0">
              <a:buNone/>
              <a:defRPr sz="750"/>
            </a:lvl4pPr>
            <a:lvl5pPr marL="1371415" indent="0">
              <a:buNone/>
              <a:defRPr sz="750"/>
            </a:lvl5pPr>
            <a:lvl6pPr marL="1714271" indent="0">
              <a:buNone/>
              <a:defRPr sz="750"/>
            </a:lvl6pPr>
            <a:lvl7pPr marL="2057124" indent="0">
              <a:buNone/>
              <a:defRPr sz="750"/>
            </a:lvl7pPr>
            <a:lvl8pPr marL="2399978" indent="0">
              <a:buNone/>
              <a:defRPr sz="750"/>
            </a:lvl8pPr>
            <a:lvl9pPr marL="27428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32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94178"/>
            <a:ext cx="5915025" cy="2157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970870"/>
            <a:ext cx="5915025" cy="708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0343786"/>
            <a:ext cx="1543050" cy="594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15A38-5C46-406B-8B14-804C263810C1}" type="datetimeFigureOut">
              <a:rPr lang="es-CO" smtClean="0"/>
              <a:t>25/03/2026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0343786"/>
            <a:ext cx="2314575" cy="594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0343786"/>
            <a:ext cx="1543050" cy="594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385117-E808-42D0-9B08-7E3CA4048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589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281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857134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90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2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5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2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5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8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07" algn="l" defTabSz="68570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1" algn="l" defTabSz="68570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5" algn="l" defTabSz="68570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4" algn="l" defTabSz="68570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8" algn="l" defTabSz="68570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9" algn="l" defTabSz="68570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D18C2F-6B87-F7CC-FBED-39C4DCB05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"/>
          <a:stretch>
            <a:fillRect/>
          </a:stretch>
        </p:blipFill>
        <p:spPr>
          <a:xfrm>
            <a:off x="2" y="1"/>
            <a:ext cx="6857999" cy="171438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7C98C939-71D0-CC8F-C658-DA7B4B5ADE1B}"/>
              </a:ext>
            </a:extLst>
          </p:cNvPr>
          <p:cNvGrpSpPr/>
          <p:nvPr/>
        </p:nvGrpSpPr>
        <p:grpSpPr>
          <a:xfrm>
            <a:off x="0" y="9830914"/>
            <a:ext cx="6652800" cy="1329211"/>
            <a:chOff x="134416" y="7730122"/>
            <a:chExt cx="6652800" cy="1329211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6A0916B6-1B53-A7C9-EAFE-57E06812EDA5}"/>
                </a:ext>
              </a:extLst>
            </p:cNvPr>
            <p:cNvSpPr/>
            <p:nvPr/>
          </p:nvSpPr>
          <p:spPr>
            <a:xfrm>
              <a:off x="134416" y="7730122"/>
              <a:ext cx="6652800" cy="13292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801"/>
            </a:p>
          </p:txBody>
        </p:sp>
        <p:pic>
          <p:nvPicPr>
            <p:cNvPr id="21" name="Imagen 20" descr="Interfaz de usuario gráfica, Aplicación&#10;&#10;El contenido generado por IA puede ser incorrecto.">
              <a:extLst>
                <a:ext uri="{FF2B5EF4-FFF2-40B4-BE49-F238E27FC236}">
                  <a16:creationId xmlns:a16="http://schemas.microsoft.com/office/drawing/2014/main" id="{D7B9A9D6-1F17-2E50-2D47-B0A55E395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" t="22762" r="5095" b="27047"/>
            <a:stretch>
              <a:fillRect/>
            </a:stretch>
          </p:blipFill>
          <p:spPr>
            <a:xfrm>
              <a:off x="4110219" y="7958667"/>
              <a:ext cx="2600625" cy="741392"/>
            </a:xfrm>
            <a:prstGeom prst="rect">
              <a:avLst/>
            </a:prstGeom>
          </p:spPr>
        </p:pic>
        <p:pic>
          <p:nvPicPr>
            <p:cNvPr id="22" name="Imagen 21" descr="Forma, Logotipo, Círculo&#10;&#10;El contenido generado por IA puede ser incorrecto.">
              <a:extLst>
                <a:ext uri="{FF2B5EF4-FFF2-40B4-BE49-F238E27FC236}">
                  <a16:creationId xmlns:a16="http://schemas.microsoft.com/office/drawing/2014/main" id="{17A1C0FA-F214-ADFB-DD18-D1B6DAFD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05" y="7778144"/>
              <a:ext cx="386626" cy="584789"/>
            </a:xfrm>
            <a:prstGeom prst="rect">
              <a:avLst/>
            </a:prstGeom>
          </p:spPr>
        </p:pic>
        <p:pic>
          <p:nvPicPr>
            <p:cNvPr id="23" name="Imagen 22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35AA6C24-D960-BFA0-DF8E-E2ED2CA75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40" y="7758274"/>
              <a:ext cx="629983" cy="629983"/>
            </a:xfrm>
            <a:prstGeom prst="rect">
              <a:avLst/>
            </a:prstGeom>
          </p:spPr>
        </p:pic>
        <p:pic>
          <p:nvPicPr>
            <p:cNvPr id="24" name="Imagen 23" descr="Gráfico&#10;&#10;El contenido generado por IA puede ser incorrecto.">
              <a:extLst>
                <a:ext uri="{FF2B5EF4-FFF2-40B4-BE49-F238E27FC236}">
                  <a16:creationId xmlns:a16="http://schemas.microsoft.com/office/drawing/2014/main" id="{2A785E2B-44DE-DAFC-A39C-70D5354CE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9" t="6251" r="11230" b="5693"/>
            <a:stretch>
              <a:fillRect/>
            </a:stretch>
          </p:blipFill>
          <p:spPr>
            <a:xfrm>
              <a:off x="3429946" y="8405273"/>
              <a:ext cx="549957" cy="629982"/>
            </a:xfrm>
            <a:prstGeom prst="rect">
              <a:avLst/>
            </a:prstGeom>
          </p:spPr>
        </p:pic>
        <p:pic>
          <p:nvPicPr>
            <p:cNvPr id="25" name="Imagen 24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200F83-CB67-93E2-B5C2-029015BB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188" y="7775110"/>
              <a:ext cx="819085" cy="594506"/>
            </a:xfrm>
            <a:prstGeom prst="rect">
              <a:avLst/>
            </a:prstGeom>
          </p:spPr>
        </p:pic>
        <p:pic>
          <p:nvPicPr>
            <p:cNvPr id="26" name="Imagen 25" descr="Imagen que contiene Diagrama&#10;&#10;El contenido generado por IA puede ser incorrecto.">
              <a:extLst>
                <a:ext uri="{FF2B5EF4-FFF2-40B4-BE49-F238E27FC236}">
                  <a16:creationId xmlns:a16="http://schemas.microsoft.com/office/drawing/2014/main" id="{0EBF59CB-A4A1-C2F2-B4FF-024F898D9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7" t="18782" r="17408" b="20044"/>
            <a:stretch>
              <a:fillRect/>
            </a:stretch>
          </p:blipFill>
          <p:spPr>
            <a:xfrm>
              <a:off x="1722271" y="8394727"/>
              <a:ext cx="774593" cy="612502"/>
            </a:xfrm>
            <a:prstGeom prst="rect">
              <a:avLst/>
            </a:prstGeom>
          </p:spPr>
        </p:pic>
        <p:pic>
          <p:nvPicPr>
            <p:cNvPr id="27" name="Imagen 26" descr="Forma&#10;&#10;El contenido generado por IA puede ser incorrecto.">
              <a:extLst>
                <a:ext uri="{FF2B5EF4-FFF2-40B4-BE49-F238E27FC236}">
                  <a16:creationId xmlns:a16="http://schemas.microsoft.com/office/drawing/2014/main" id="{0F62B0B7-EE5A-5ACE-2E10-A8F38EE74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6" b="5708"/>
            <a:stretch>
              <a:fillRect/>
            </a:stretch>
          </p:blipFill>
          <p:spPr>
            <a:xfrm>
              <a:off x="1567234" y="7742567"/>
              <a:ext cx="774593" cy="655941"/>
            </a:xfrm>
            <a:prstGeom prst="rect">
              <a:avLst/>
            </a:prstGeom>
          </p:spPr>
        </p:pic>
        <p:pic>
          <p:nvPicPr>
            <p:cNvPr id="28" name="Imagen 27" descr="Texto&#10;&#10;El contenido generado por IA puede ser incorrecto.">
              <a:extLst>
                <a:ext uri="{FF2B5EF4-FFF2-40B4-BE49-F238E27FC236}">
                  <a16:creationId xmlns:a16="http://schemas.microsoft.com/office/drawing/2014/main" id="{DC4E0901-2C4E-E7C4-4F66-AB335B33B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8" t="10743" r="17734" b="12270"/>
            <a:stretch>
              <a:fillRect/>
            </a:stretch>
          </p:blipFill>
          <p:spPr>
            <a:xfrm>
              <a:off x="2597280" y="8443633"/>
              <a:ext cx="702349" cy="541683"/>
            </a:xfrm>
            <a:prstGeom prst="rect">
              <a:avLst/>
            </a:prstGeom>
          </p:spPr>
        </p:pic>
        <p:pic>
          <p:nvPicPr>
            <p:cNvPr id="29" name="Imagen 28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4D79F02-7AA8-60B2-A5DB-2E1610C02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8" t="23468" r="56346" b="23842"/>
            <a:stretch>
              <a:fillRect/>
            </a:stretch>
          </p:blipFill>
          <p:spPr>
            <a:xfrm>
              <a:off x="3336310" y="7750249"/>
              <a:ext cx="702349" cy="676056"/>
            </a:xfrm>
            <a:prstGeom prst="rect">
              <a:avLst/>
            </a:prstGeom>
          </p:spPr>
        </p:pic>
        <p:pic>
          <p:nvPicPr>
            <p:cNvPr id="30" name="Imagen 29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DE0356FA-31D2-5F86-9FF4-56CDFB9A8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" r="55447" b="16424"/>
            <a:stretch>
              <a:fillRect/>
            </a:stretch>
          </p:blipFill>
          <p:spPr>
            <a:xfrm>
              <a:off x="428992" y="8394727"/>
              <a:ext cx="1132370" cy="594506"/>
            </a:xfrm>
            <a:prstGeom prst="rect">
              <a:avLst/>
            </a:prstGeom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E922DF4-24A0-FDBD-2395-1B60B08A659D}"/>
              </a:ext>
            </a:extLst>
          </p:cNvPr>
          <p:cNvSpPr txBox="1"/>
          <p:nvPr/>
        </p:nvSpPr>
        <p:spPr>
          <a:xfrm>
            <a:off x="3" y="13355"/>
            <a:ext cx="6858001" cy="17152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1"/>
              </a:spcAft>
            </a:pPr>
            <a:r>
              <a:rPr lang="es-CO" sz="1801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XI Congreso Internacional REPETIC</a:t>
            </a:r>
            <a:br>
              <a:rPr lang="es-CO" sz="180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CO" sz="180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“Innovación educativa con tecnología e IA”</a:t>
            </a:r>
            <a:br>
              <a:rPr lang="es-CO" sz="180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MX" sz="1801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XII Encuentro de docentes e investigadores en educación en tecnología -EDIET-</a:t>
            </a:r>
            <a:endParaRPr lang="es-CO" sz="20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AB8514-0326-8C0B-E857-DD3E02AE4256}"/>
              </a:ext>
            </a:extLst>
          </p:cNvPr>
          <p:cNvSpPr txBox="1"/>
          <p:nvPr/>
        </p:nvSpPr>
        <p:spPr>
          <a:xfrm>
            <a:off x="266748" y="2732753"/>
            <a:ext cx="6382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poster se puede diseñar en el programa de su preferencia teniendo en cuenta lo siguiente:</a:t>
            </a:r>
          </a:p>
          <a:p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Usar el banner superior e inferior de este ejemplo</a:t>
            </a:r>
          </a:p>
          <a:p>
            <a:pPr marL="342900" indent="-342900">
              <a:buAutoNum type="arabicPeriod"/>
            </a:pPr>
            <a:r>
              <a:rPr lang="es-MX" dirty="0"/>
              <a:t>No distorsionar las imágenes (de ancho o alto)</a:t>
            </a:r>
          </a:p>
          <a:p>
            <a:pPr marL="342900" indent="-342900">
              <a:buAutoNum type="arabicPeriod"/>
            </a:pPr>
            <a:r>
              <a:rPr lang="es-MX" dirty="0"/>
              <a:t>Tamaño 100 cm de ancho por 150 cm de alto</a:t>
            </a:r>
          </a:p>
          <a:p>
            <a:pPr marL="342900" indent="-342900">
              <a:buAutoNum type="arabicPeriod"/>
            </a:pPr>
            <a:r>
              <a:rPr lang="es-MX" dirty="0"/>
              <a:t>Se sugiere usar imágenes, gráficos y7o tablas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5943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80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 Muñoz</dc:creator>
  <cp:lastModifiedBy>Isabel Muñoz</cp:lastModifiedBy>
  <cp:revision>4</cp:revision>
  <dcterms:created xsi:type="dcterms:W3CDTF">2026-03-25T16:24:01Z</dcterms:created>
  <dcterms:modified xsi:type="dcterms:W3CDTF">2026-03-25T16:58:12Z</dcterms:modified>
</cp:coreProperties>
</file>