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12192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3" autoAdjust="0"/>
    <p:restoredTop sz="94660"/>
  </p:normalViewPr>
  <p:slideViewPr>
    <p:cSldViewPr>
      <p:cViewPr varScale="1">
        <p:scale>
          <a:sx n="68" d="100"/>
          <a:sy n="68" d="100"/>
        </p:scale>
        <p:origin x="84" y="3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878787"/>
                </a:solidFill>
                <a:latin typeface="Roboto Bk"/>
                <a:cs typeface="Roboto B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538135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35635"/>
          </a:xfrm>
          <a:custGeom>
            <a:avLst/>
            <a:gdLst/>
            <a:ahLst/>
            <a:cxnLst/>
            <a:rect l="l" t="t" r="r" b="b"/>
            <a:pathLst>
              <a:path w="12192000" h="635635">
                <a:moveTo>
                  <a:pt x="12192000" y="0"/>
                </a:moveTo>
                <a:lnTo>
                  <a:pt x="0" y="0"/>
                </a:lnTo>
                <a:lnTo>
                  <a:pt x="0" y="635508"/>
                </a:lnTo>
                <a:lnTo>
                  <a:pt x="12192000" y="635508"/>
                </a:lnTo>
                <a:lnTo>
                  <a:pt x="12192000" y="0"/>
                </a:lnTo>
                <a:close/>
              </a:path>
            </a:pathLst>
          </a:custGeom>
          <a:solidFill>
            <a:srgbClr val="8B171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28672" cy="685799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7207757" y="2009394"/>
            <a:ext cx="3581400" cy="2148840"/>
          </a:xfrm>
          <a:custGeom>
            <a:avLst/>
            <a:gdLst/>
            <a:ahLst/>
            <a:cxnLst/>
            <a:rect l="l" t="t" r="r" b="b"/>
            <a:pathLst>
              <a:path w="3581400" h="2148840">
                <a:moveTo>
                  <a:pt x="3581400" y="0"/>
                </a:moveTo>
                <a:lnTo>
                  <a:pt x="0" y="0"/>
                </a:lnTo>
                <a:lnTo>
                  <a:pt x="0" y="2148839"/>
                </a:lnTo>
                <a:lnTo>
                  <a:pt x="3581400" y="2148839"/>
                </a:lnTo>
                <a:lnTo>
                  <a:pt x="3581400" y="0"/>
                </a:lnTo>
                <a:close/>
              </a:path>
            </a:pathLst>
          </a:custGeom>
          <a:solidFill>
            <a:srgbClr val="E3B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207757" y="2009394"/>
            <a:ext cx="3581400" cy="2148840"/>
          </a:xfrm>
          <a:custGeom>
            <a:avLst/>
            <a:gdLst/>
            <a:ahLst/>
            <a:cxnLst/>
            <a:rect l="l" t="t" r="r" b="b"/>
            <a:pathLst>
              <a:path w="3581400" h="2148840">
                <a:moveTo>
                  <a:pt x="0" y="2148839"/>
                </a:moveTo>
                <a:lnTo>
                  <a:pt x="3581400" y="2148839"/>
                </a:lnTo>
                <a:lnTo>
                  <a:pt x="3581400" y="0"/>
                </a:lnTo>
                <a:lnTo>
                  <a:pt x="0" y="0"/>
                </a:lnTo>
                <a:lnTo>
                  <a:pt x="0" y="2148839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878787"/>
                </a:solidFill>
                <a:latin typeface="Roboto Bk"/>
                <a:cs typeface="Roboto B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3429000"/>
          </a:xfrm>
          <a:custGeom>
            <a:avLst/>
            <a:gdLst/>
            <a:ahLst/>
            <a:cxnLst/>
            <a:rect l="l" t="t" r="r" b="b"/>
            <a:pathLst>
              <a:path w="12192000" h="3429000">
                <a:moveTo>
                  <a:pt x="12192000" y="0"/>
                </a:moveTo>
                <a:lnTo>
                  <a:pt x="0" y="0"/>
                </a:lnTo>
                <a:lnTo>
                  <a:pt x="0" y="3429000"/>
                </a:lnTo>
                <a:lnTo>
                  <a:pt x="12192000" y="3429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8B17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878787"/>
                </a:solidFill>
                <a:latin typeface="Roboto Bk"/>
                <a:cs typeface="Roboto B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15000"/>
            <a:lum/>
          </a:blip>
          <a:srcRect/>
          <a:stretch>
            <a:fillRect l="57000" t="35000" r="-2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35635"/>
          </a:xfrm>
          <a:custGeom>
            <a:avLst/>
            <a:gdLst/>
            <a:ahLst/>
            <a:cxnLst/>
            <a:rect l="l" t="t" r="r" b="b"/>
            <a:pathLst>
              <a:path w="12192000" h="635635">
                <a:moveTo>
                  <a:pt x="12192000" y="0"/>
                </a:moveTo>
                <a:lnTo>
                  <a:pt x="0" y="0"/>
                </a:lnTo>
                <a:lnTo>
                  <a:pt x="0" y="635508"/>
                </a:lnTo>
                <a:lnTo>
                  <a:pt x="12192000" y="635508"/>
                </a:lnTo>
                <a:lnTo>
                  <a:pt x="12192000" y="0"/>
                </a:lnTo>
                <a:close/>
              </a:path>
            </a:pathLst>
          </a:custGeom>
          <a:solidFill>
            <a:srgbClr val="8B171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2328672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58003" y="716660"/>
            <a:ext cx="3716020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878787"/>
                </a:solidFill>
                <a:latin typeface="Roboto Bk"/>
                <a:cs typeface="Roboto B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8726" y="2955798"/>
            <a:ext cx="11734546" cy="3030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538135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801" y="3697986"/>
            <a:ext cx="4267200" cy="125501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1"/>
            <a:ext cx="12192000" cy="2438400"/>
          </a:xfrm>
          <a:custGeom>
            <a:avLst/>
            <a:gdLst/>
            <a:ahLst/>
            <a:cxnLst/>
            <a:rect l="l" t="t" r="r" b="b"/>
            <a:pathLst>
              <a:path w="12192000" h="4674235">
                <a:moveTo>
                  <a:pt x="0" y="4674108"/>
                </a:moveTo>
                <a:lnTo>
                  <a:pt x="12192000" y="4674108"/>
                </a:lnTo>
                <a:lnTo>
                  <a:pt x="12192000" y="0"/>
                </a:lnTo>
                <a:lnTo>
                  <a:pt x="0" y="0"/>
                </a:lnTo>
                <a:lnTo>
                  <a:pt x="0" y="4674108"/>
                </a:lnTo>
                <a:close/>
              </a:path>
            </a:pathLst>
          </a:custGeom>
          <a:solidFill>
            <a:srgbClr val="8B171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7998"/>
            <a:chOff x="0" y="0"/>
            <a:chExt cx="12192000" cy="6857998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35635"/>
            </a:xfrm>
            <a:custGeom>
              <a:avLst/>
              <a:gdLst/>
              <a:ahLst/>
              <a:cxnLst/>
              <a:rect l="l" t="t" r="r" b="b"/>
              <a:pathLst>
                <a:path w="12192000" h="635635">
                  <a:moveTo>
                    <a:pt x="12192000" y="0"/>
                  </a:moveTo>
                  <a:lnTo>
                    <a:pt x="0" y="0"/>
                  </a:lnTo>
                  <a:lnTo>
                    <a:pt x="0" y="635508"/>
                  </a:lnTo>
                  <a:lnTo>
                    <a:pt x="12192000" y="63550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8B17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328672" cy="6857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72856" y="2900172"/>
              <a:ext cx="3819143" cy="395782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70526" y="854202"/>
            <a:ext cx="47834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5114CFBC-2861-8782-B9ED-7FEE73C94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3429000"/>
            </a:xfrm>
            <a:custGeom>
              <a:avLst/>
              <a:gdLst/>
              <a:ahLst/>
              <a:cxnLst/>
              <a:rect l="l" t="t" r="r" b="b"/>
              <a:pathLst>
                <a:path w="12192000" h="3429000">
                  <a:moveTo>
                    <a:pt x="12191999" y="3428999"/>
                  </a:moveTo>
                  <a:lnTo>
                    <a:pt x="0" y="3428999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3428999"/>
                  </a:lnTo>
                  <a:close/>
                </a:path>
              </a:pathLst>
            </a:custGeom>
            <a:solidFill>
              <a:srgbClr val="8C1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" y="0"/>
              <a:ext cx="2328125" cy="68579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78070" y="4174892"/>
            <a:ext cx="544893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4355">
              <a:lnSpc>
                <a:spcPct val="100000"/>
              </a:lnSpc>
              <a:spcBef>
                <a:spcPts val="100"/>
              </a:spcBef>
            </a:pPr>
            <a:endParaRPr sz="540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35635"/>
            </a:xfrm>
            <a:custGeom>
              <a:avLst/>
              <a:gdLst/>
              <a:ahLst/>
              <a:cxnLst/>
              <a:rect l="l" t="t" r="r" b="b"/>
              <a:pathLst>
                <a:path w="12192000" h="635635">
                  <a:moveTo>
                    <a:pt x="12191999" y="635099"/>
                  </a:moveTo>
                  <a:lnTo>
                    <a:pt x="0" y="635099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635099"/>
                  </a:lnTo>
                  <a:close/>
                </a:path>
              </a:pathLst>
            </a:custGeom>
            <a:solidFill>
              <a:srgbClr val="8C1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" y="0"/>
              <a:ext cx="2328125" cy="68579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 flipH="1">
            <a:off x="-1371600" y="0"/>
            <a:ext cx="13716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09800" y="3962400"/>
            <a:ext cx="5638331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890" algn="l">
              <a:lnSpc>
                <a:spcPct val="100000"/>
              </a:lnSpc>
              <a:spcBef>
                <a:spcPts val="100"/>
              </a:spcBef>
            </a:pPr>
            <a:endParaRPr sz="5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28672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01709" y="3733800"/>
            <a:ext cx="5318291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3805554" algn="l">
              <a:lnSpc>
                <a:spcPct val="100400"/>
              </a:lnSpc>
              <a:spcBef>
                <a:spcPts val="75"/>
              </a:spcBef>
            </a:pPr>
            <a:endParaRPr sz="5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9122" y="802385"/>
            <a:ext cx="64541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3356228" y="3521202"/>
            <a:ext cx="184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58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4133469" y="849630"/>
            <a:ext cx="6238875" cy="60593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indent="142875">
              <a:lnSpc>
                <a:spcPts val="4100"/>
              </a:lnSpc>
              <a:spcBef>
                <a:spcPts val="625"/>
              </a:spcBef>
            </a:pPr>
            <a:endParaRPr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19A89FEA-8CE1-DCE8-B395-6E344E067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1</Words>
  <Application>Microsoft Office PowerPoint</Application>
  <PresentationFormat>Panorámica</PresentationFormat>
  <Paragraphs>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Calibri</vt:lpstr>
      <vt:lpstr>Roboto</vt:lpstr>
      <vt:lpstr>Roboto Bk</vt:lpstr>
      <vt:lpstr>Trebuchet MS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Andrés Enciso</dc:creator>
  <cp:lastModifiedBy>Sergio Gabriel Quevedo Barreto</cp:lastModifiedBy>
  <cp:revision>1</cp:revision>
  <dcterms:created xsi:type="dcterms:W3CDTF">2022-10-13T15:01:34Z</dcterms:created>
  <dcterms:modified xsi:type="dcterms:W3CDTF">2022-10-20T03:01:45Z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2021-08-18T00:00:00Z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2022-10-13T00:00:00Z</vt:filetime>
  </property>
</Properties>
</file>